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430" r:id="rId3"/>
    <p:sldId id="433" r:id="rId4"/>
    <p:sldId id="432" r:id="rId5"/>
    <p:sldId id="434" r:id="rId6"/>
    <p:sldId id="438" r:id="rId7"/>
    <p:sldId id="439" r:id="rId8"/>
    <p:sldId id="440" r:id="rId9"/>
    <p:sldId id="435" r:id="rId10"/>
    <p:sldId id="436" r:id="rId11"/>
    <p:sldId id="431" r:id="rId12"/>
    <p:sldId id="437" r:id="rId13"/>
    <p:sldId id="284" r:id="rId14"/>
  </p:sldIdLst>
  <p:sldSz cx="12239625" cy="6840538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8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52" autoAdjust="0"/>
    <p:restoredTop sz="95359" autoAdjust="0"/>
  </p:normalViewPr>
  <p:slideViewPr>
    <p:cSldViewPr snapToGrid="0" snapToObjects="1">
      <p:cViewPr varScale="1">
        <p:scale>
          <a:sx n="65" d="100"/>
          <a:sy n="65" d="100"/>
        </p:scale>
        <p:origin x="710" y="31"/>
      </p:cViewPr>
      <p:guideLst>
        <p:guide orient="horz" pos="2155"/>
        <p:guide pos="38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ECC65B-30C5-334D-B8D8-521EC7860794}" type="datetimeFigureOut">
              <a:rPr lang="es-ES_tradnl" smtClean="0"/>
              <a:t>03/10/2019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FBF2E-F689-FD4A-88B9-0C78E3DC7D40}" type="slidenum">
              <a:rPr lang="es-ES_tradnl" smtClean="0"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bit.es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bit.es/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bit.es/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bit.es/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t.es/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hyperlink" Target="mailto:info@bit.es" TargetMode="Externa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bit.es/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bit.es/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bit.es/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bit.es/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bit.es/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bit.es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: Agile and Dev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"/>
            <a:ext cx="12239625" cy="6839073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6" y="228460"/>
            <a:ext cx="1482281" cy="273093"/>
          </a:xfrm>
          <a:prstGeom prst="rect">
            <a:avLst/>
          </a:prstGeom>
        </p:spPr>
      </p:pic>
      <p:sp>
        <p:nvSpPr>
          <p:cNvPr id="3" name="CuadroTexto 2">
            <a:hlinkClick r:id="rId4"/>
          </p:cNvPr>
          <p:cNvSpPr txBox="1"/>
          <p:nvPr userDrawn="1"/>
        </p:nvSpPr>
        <p:spPr>
          <a:xfrm>
            <a:off x="257876" y="6440237"/>
            <a:ext cx="18582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dirty="0" err="1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www.bit.es</a:t>
            </a:r>
            <a:endParaRPr lang="es-ES_tradnl" sz="900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uadroTexto 27"/>
          <p:cNvSpPr txBox="1"/>
          <p:nvPr userDrawn="1"/>
        </p:nvSpPr>
        <p:spPr>
          <a:xfrm>
            <a:off x="10123644" y="6440237"/>
            <a:ext cx="18582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s-ES_tradnl" sz="90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2019 BIT SAU, Barcelona </a:t>
            </a:r>
          </a:p>
        </p:txBody>
      </p:sp>
      <p:sp>
        <p:nvSpPr>
          <p:cNvPr id="9" name="CuadroTexto 8"/>
          <p:cNvSpPr txBox="1"/>
          <p:nvPr userDrawn="1"/>
        </p:nvSpPr>
        <p:spPr>
          <a:xfrm>
            <a:off x="778986" y="2487565"/>
            <a:ext cx="5966302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220"/>
              </a:lnSpc>
            </a:pPr>
            <a:r>
              <a:rPr lang="es-ES_tradnl" sz="4200" b="1" spc="-15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Agile and </a:t>
            </a:r>
            <a:r>
              <a:rPr lang="es-ES_tradnl" sz="4200" b="1" spc="-150" dirty="0" err="1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es-ES_tradnl" sz="4200" b="1" spc="-15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_tradnl" sz="4200" spc="-150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779464" y="2976616"/>
            <a:ext cx="5965825" cy="21367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4200" spc="-15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 err="1"/>
              <a:t>Nom</a:t>
            </a:r>
            <a:r>
              <a:rPr lang="es-ES_tradnl" dirty="0"/>
              <a:t> del </a:t>
            </a:r>
            <a:r>
              <a:rPr lang="es-ES_tradnl" dirty="0" err="1"/>
              <a:t>Curs</a:t>
            </a:r>
            <a:endParaRPr lang="es-ES_tradnl" dirty="0"/>
          </a:p>
        </p:txBody>
      </p:sp>
      <p:sp>
        <p:nvSpPr>
          <p:cNvPr id="37" name="Marcador de texto 34"/>
          <p:cNvSpPr>
            <a:spLocks noGrp="1"/>
          </p:cNvSpPr>
          <p:nvPr>
            <p:ph type="body" sz="quarter" idx="11" hasCustomPrompt="1"/>
          </p:nvPr>
        </p:nvSpPr>
        <p:spPr>
          <a:xfrm>
            <a:off x="8286534" y="300787"/>
            <a:ext cx="1248646" cy="1284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9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 err="1"/>
              <a:t>Codi</a:t>
            </a:r>
            <a:r>
              <a:rPr lang="es-ES_tradnl" dirty="0"/>
              <a:t> del </a:t>
            </a:r>
            <a:r>
              <a:rPr lang="es-ES_tradnl" dirty="0" err="1"/>
              <a:t>Curs</a:t>
            </a:r>
            <a:endParaRPr lang="es-ES_tradnl" dirty="0"/>
          </a:p>
        </p:txBody>
      </p:sp>
      <p:sp>
        <p:nvSpPr>
          <p:cNvPr id="38" name="Marcador de texto 34"/>
          <p:cNvSpPr>
            <a:spLocks noGrp="1"/>
          </p:cNvSpPr>
          <p:nvPr>
            <p:ph type="body" sz="quarter" idx="12" hasCustomPrompt="1"/>
          </p:nvPr>
        </p:nvSpPr>
        <p:spPr>
          <a:xfrm>
            <a:off x="10733294" y="300787"/>
            <a:ext cx="1248646" cy="1284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9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/>
              <a:t>Data de la </a:t>
            </a:r>
            <a:r>
              <a:rPr lang="es-ES_tradnl" dirty="0" err="1"/>
              <a:t>Presentació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: Web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466"/>
            <a:ext cx="12239617" cy="6839069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6" y="228460"/>
            <a:ext cx="1482281" cy="273093"/>
          </a:xfrm>
          <a:prstGeom prst="rect">
            <a:avLst/>
          </a:prstGeom>
        </p:spPr>
      </p:pic>
      <p:sp>
        <p:nvSpPr>
          <p:cNvPr id="28" name="CuadroTexto 27"/>
          <p:cNvSpPr txBox="1"/>
          <p:nvPr userDrawn="1"/>
        </p:nvSpPr>
        <p:spPr>
          <a:xfrm>
            <a:off x="10123644" y="6440237"/>
            <a:ext cx="18582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s-ES_tradnl" sz="90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2019 BIT SAU, Barcelona </a:t>
            </a:r>
          </a:p>
        </p:txBody>
      </p:sp>
      <p:sp>
        <p:nvSpPr>
          <p:cNvPr id="9" name="CuadroTexto 8"/>
          <p:cNvSpPr txBox="1"/>
          <p:nvPr userDrawn="1"/>
        </p:nvSpPr>
        <p:spPr>
          <a:xfrm>
            <a:off x="778986" y="2487565"/>
            <a:ext cx="5966302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220"/>
              </a:lnSpc>
            </a:pPr>
            <a:r>
              <a:rPr lang="es-ES_tradnl" sz="4200" b="1" spc="-15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es-ES_tradnl" sz="4200" b="1" spc="-150" dirty="0" err="1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s-ES_tradnl" sz="4200" b="1" spc="-150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779464" y="2976616"/>
            <a:ext cx="5965825" cy="21367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4200" spc="-15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 err="1"/>
              <a:t>Nom</a:t>
            </a:r>
            <a:r>
              <a:rPr lang="es-ES_tradnl" dirty="0"/>
              <a:t> del </a:t>
            </a:r>
            <a:r>
              <a:rPr lang="es-ES_tradnl" dirty="0" err="1"/>
              <a:t>Curs</a:t>
            </a:r>
            <a:endParaRPr lang="es-ES_tradnl" dirty="0"/>
          </a:p>
        </p:txBody>
      </p:sp>
      <p:sp>
        <p:nvSpPr>
          <p:cNvPr id="10" name="Marcador de texto 34"/>
          <p:cNvSpPr>
            <a:spLocks noGrp="1"/>
          </p:cNvSpPr>
          <p:nvPr>
            <p:ph type="body" sz="quarter" idx="11" hasCustomPrompt="1"/>
          </p:nvPr>
        </p:nvSpPr>
        <p:spPr>
          <a:xfrm>
            <a:off x="8286534" y="300787"/>
            <a:ext cx="1248646" cy="1284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9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 err="1"/>
              <a:t>Codi</a:t>
            </a:r>
            <a:r>
              <a:rPr lang="es-ES_tradnl" dirty="0"/>
              <a:t> del </a:t>
            </a:r>
            <a:r>
              <a:rPr lang="es-ES_tradnl" dirty="0" err="1"/>
              <a:t>Curs</a:t>
            </a:r>
            <a:endParaRPr lang="es-ES_tradnl" dirty="0"/>
          </a:p>
        </p:txBody>
      </p:sp>
      <p:sp>
        <p:nvSpPr>
          <p:cNvPr id="12" name="Marcador de texto 34"/>
          <p:cNvSpPr>
            <a:spLocks noGrp="1"/>
          </p:cNvSpPr>
          <p:nvPr>
            <p:ph type="body" sz="quarter" idx="12" hasCustomPrompt="1"/>
          </p:nvPr>
        </p:nvSpPr>
        <p:spPr>
          <a:xfrm>
            <a:off x="10733294" y="300787"/>
            <a:ext cx="1248646" cy="1284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9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/>
              <a:t>Data de la </a:t>
            </a:r>
            <a:r>
              <a:rPr lang="es-ES_tradnl" dirty="0" err="1"/>
              <a:t>Presentació</a:t>
            </a:r>
            <a:endParaRPr lang="es-ES_tradnl" dirty="0"/>
          </a:p>
        </p:txBody>
      </p:sp>
      <p:sp>
        <p:nvSpPr>
          <p:cNvPr id="16" name="CuadroTexto 15">
            <a:hlinkClick r:id="rId4"/>
          </p:cNvPr>
          <p:cNvSpPr txBox="1"/>
          <p:nvPr userDrawn="1"/>
        </p:nvSpPr>
        <p:spPr>
          <a:xfrm>
            <a:off x="257876" y="6440237"/>
            <a:ext cx="18582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dirty="0" err="1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www.bit.es</a:t>
            </a:r>
            <a:endParaRPr lang="es-ES_tradnl" sz="900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ex CU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 rot="16200000">
            <a:off x="3058421" y="-2340668"/>
            <a:ext cx="6122784" cy="12239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5" b="0" cap="none" spc="0">
              <a:ln w="0">
                <a:noFill/>
              </a:ln>
              <a:noFill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9" name="Marcador de texto 6"/>
          <p:cNvSpPr>
            <a:spLocks noGrp="1"/>
          </p:cNvSpPr>
          <p:nvPr>
            <p:ph type="body" sz="quarter" idx="15" hasCustomPrompt="1"/>
          </p:nvPr>
        </p:nvSpPr>
        <p:spPr>
          <a:xfrm>
            <a:off x="779463" y="2182624"/>
            <a:ext cx="6408415" cy="4056130"/>
          </a:xfrm>
          <a:prstGeom prst="rect">
            <a:avLst/>
          </a:prstGeom>
        </p:spPr>
        <p:txBody>
          <a:bodyPr lIns="0" tIns="0" rIns="0" bIns="0"/>
          <a:lstStyle>
            <a:lvl1pPr marL="514350" indent="-514350">
              <a:lnSpc>
                <a:spcPts val="4440"/>
              </a:lnSpc>
              <a:buFont typeface="+mj-lt"/>
              <a:buAutoNum type="arabicPeriod"/>
              <a:defRPr sz="42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57580" indent="-514350">
              <a:buFont typeface="+mj-lt"/>
              <a:buAutoNum type="arabicPeriod"/>
              <a:defRPr/>
            </a:lvl2pPr>
            <a:lvl3pPr marL="1344295" indent="-457200">
              <a:buFont typeface="+mj-lt"/>
              <a:buAutoNum type="arabicPeriod"/>
              <a:defRPr/>
            </a:lvl3pPr>
            <a:lvl4pPr marL="1787525" indent="-457200">
              <a:buFont typeface="+mj-lt"/>
              <a:buAutoNum type="arabicPeriod"/>
              <a:defRPr/>
            </a:lvl4pPr>
            <a:lvl5pPr marL="223139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s-ES_tradnl" dirty="0"/>
              <a:t>Índex de </a:t>
            </a:r>
            <a:r>
              <a:rPr lang="es-ES_tradnl" dirty="0" err="1"/>
              <a:t>continguts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ex LLA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 rot="16200000">
            <a:off x="3058421" y="-2340668"/>
            <a:ext cx="6122784" cy="12239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5" b="0" cap="none" spc="0">
              <a:ln w="0">
                <a:noFill/>
              </a:ln>
              <a:noFill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9" name="Marcador de texto 6"/>
          <p:cNvSpPr>
            <a:spLocks noGrp="1"/>
          </p:cNvSpPr>
          <p:nvPr>
            <p:ph type="body" sz="quarter" idx="15" hasCustomPrompt="1"/>
          </p:nvPr>
        </p:nvSpPr>
        <p:spPr>
          <a:xfrm>
            <a:off x="779463" y="1962705"/>
            <a:ext cx="8769651" cy="4056130"/>
          </a:xfrm>
          <a:prstGeom prst="rect">
            <a:avLst/>
          </a:prstGeom>
        </p:spPr>
        <p:txBody>
          <a:bodyPr lIns="0" tIns="0" rIns="0" bIns="0"/>
          <a:lstStyle>
            <a:lvl1pPr marL="514350" indent="-514350">
              <a:lnSpc>
                <a:spcPts val="4440"/>
              </a:lnSpc>
              <a:buFont typeface="+mj-lt"/>
              <a:buAutoNum type="arabicPeriod"/>
              <a:defRPr sz="16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57580" indent="-514350">
              <a:buFont typeface="+mj-lt"/>
              <a:buAutoNum type="arabicPeriod"/>
              <a:defRPr/>
            </a:lvl2pPr>
            <a:lvl3pPr marL="1344295" indent="-457200">
              <a:buFont typeface="+mj-lt"/>
              <a:buAutoNum type="arabicPeriod"/>
              <a:defRPr/>
            </a:lvl3pPr>
            <a:lvl4pPr marL="1787525" indent="-457200">
              <a:buFont typeface="+mj-lt"/>
              <a:buAutoNum type="arabicPeriod"/>
              <a:defRPr/>
            </a:lvl4pPr>
            <a:lvl5pPr marL="2231390" indent="-457200">
              <a:buFont typeface="+mj-lt"/>
              <a:buAutoNum type="arabicPeriod"/>
              <a:defRPr/>
            </a:lvl5pPr>
          </a:lstStyle>
          <a:p>
            <a:pPr lvl="0"/>
            <a:r>
              <a:rPr lang="es-ES_tradnl" dirty="0"/>
              <a:t>Índex de </a:t>
            </a:r>
            <a:r>
              <a:rPr lang="es-ES_tradnl" dirty="0" err="1"/>
              <a:t>continguts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eta apar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 rot="16200000">
            <a:off x="3058421" y="-2340668"/>
            <a:ext cx="6122784" cy="12239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5" b="0" cap="none" spc="0">
              <a:ln w="0">
                <a:noFill/>
              </a:ln>
              <a:noFill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1" hasCustomPrompt="1"/>
          </p:nvPr>
        </p:nvSpPr>
        <p:spPr>
          <a:xfrm>
            <a:off x="779463" y="2090025"/>
            <a:ext cx="7350125" cy="26050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4200" b="1" spc="-15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 err="1"/>
              <a:t>Nom</a:t>
            </a:r>
            <a:r>
              <a:rPr lang="es-ES_tradnl" dirty="0"/>
              <a:t> </a:t>
            </a:r>
            <a:r>
              <a:rPr lang="es-ES_tradnl" dirty="0" err="1"/>
              <a:t>apartat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a: 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dirty="0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dirty="0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51692" y="1924331"/>
            <a:ext cx="2714880" cy="65682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2010" b="0" i="0" cap="none" baseline="0">
                <a:solidFill>
                  <a:srgbClr val="505150"/>
                </a:solidFill>
                <a:latin typeface="Arial Normal" charset="0"/>
                <a:cs typeface="Arial Normal" charset="0"/>
              </a:defRPr>
            </a:lvl1pPr>
          </a:lstStyle>
          <a:p>
            <a:r>
              <a:rPr kumimoji="0" lang="en-US" dirty="0"/>
              <a:t>Nom </a:t>
            </a:r>
            <a:r>
              <a:rPr kumimoji="0" lang="en-US" dirty="0" err="1"/>
              <a:t>Apartat</a:t>
            </a:r>
            <a:endParaRPr kumimoji="0" lang="en-US" dirty="0"/>
          </a:p>
        </p:txBody>
      </p:sp>
      <p:sp>
        <p:nvSpPr>
          <p:cNvPr id="5" name="11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3321755" y="1921622"/>
            <a:ext cx="8463790" cy="458137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2010" b="0" i="0">
                <a:solidFill>
                  <a:schemeClr val="tx2"/>
                </a:solidFill>
                <a:latin typeface="Arial Normal" charset="0"/>
                <a:cs typeface="Arial Normal" charset="0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1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17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15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Escriure</a:t>
            </a:r>
            <a:r>
              <a:rPr lang="es-ES_tradnl" noProof="0" dirty="0"/>
              <a:t> </a:t>
            </a:r>
            <a:r>
              <a:rPr lang="es-ES_tradnl" noProof="0" dirty="0" err="1"/>
              <a:t>text</a:t>
            </a:r>
            <a:r>
              <a:rPr lang="is-IS" noProof="0" dirty="0"/>
              <a:t>…</a:t>
            </a:r>
            <a:endParaRPr lang="es-ES" noProof="0" dirty="0"/>
          </a:p>
        </p:txBody>
      </p:sp>
      <p:sp>
        <p:nvSpPr>
          <p:cNvPr id="6" name="11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451727" y="2710286"/>
            <a:ext cx="2714847" cy="30018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8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Informació</a:t>
            </a:r>
            <a:r>
              <a:rPr lang="es-ES_tradnl" noProof="0" dirty="0"/>
              <a:t> </a:t>
            </a:r>
            <a:r>
              <a:rPr lang="es-ES_tradnl" noProof="0" dirty="0" err="1"/>
              <a:t>Complentària</a:t>
            </a:r>
            <a:endParaRPr lang="es-ES_tradnl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a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dirty="0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dirty="0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5" name="11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429986" y="1921622"/>
            <a:ext cx="11355559" cy="458137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2010" b="0" i="0">
                <a:solidFill>
                  <a:schemeClr val="tx2"/>
                </a:solidFill>
                <a:latin typeface="Arial Normal" charset="0"/>
                <a:cs typeface="Arial Normal" charset="0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1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17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15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Escriure</a:t>
            </a:r>
            <a:r>
              <a:rPr lang="es-ES_tradnl" noProof="0" dirty="0"/>
              <a:t> </a:t>
            </a:r>
            <a:r>
              <a:rPr lang="es-ES_tradnl" noProof="0" dirty="0" err="1"/>
              <a:t>text</a:t>
            </a:r>
            <a:r>
              <a:rPr lang="is-IS" noProof="0" dirty="0"/>
              <a:t>…</a:t>
            </a:r>
            <a:endParaRPr lang="es-E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es: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dirty="0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dirty="0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51692" y="1924331"/>
            <a:ext cx="2714880" cy="65682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2010" b="0" i="0" cap="none" baseline="0">
                <a:solidFill>
                  <a:srgbClr val="505150"/>
                </a:solidFill>
                <a:latin typeface="Arial Normal" charset="0"/>
                <a:cs typeface="Arial Normal" charset="0"/>
              </a:defRPr>
            </a:lvl1pPr>
          </a:lstStyle>
          <a:p>
            <a:r>
              <a:rPr kumimoji="0" lang="en-US" dirty="0"/>
              <a:t>Nom </a:t>
            </a:r>
            <a:r>
              <a:rPr kumimoji="0" lang="en-US" dirty="0" err="1"/>
              <a:t>Apartat</a:t>
            </a:r>
            <a:endParaRPr kumimoji="0" lang="en-US" dirty="0"/>
          </a:p>
        </p:txBody>
      </p:sp>
      <p:sp>
        <p:nvSpPr>
          <p:cNvPr id="5" name="11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3321756" y="1921622"/>
            <a:ext cx="4152591" cy="458137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1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17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15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Escriure</a:t>
            </a:r>
            <a:r>
              <a:rPr lang="es-ES_tradnl" noProof="0" dirty="0"/>
              <a:t> </a:t>
            </a:r>
            <a:r>
              <a:rPr lang="es-ES_tradnl" noProof="0" dirty="0" err="1"/>
              <a:t>text</a:t>
            </a:r>
            <a:r>
              <a:rPr lang="is-IS" noProof="0" dirty="0"/>
              <a:t>…</a:t>
            </a:r>
            <a:endParaRPr lang="es-ES" noProof="0" dirty="0"/>
          </a:p>
        </p:txBody>
      </p:sp>
      <p:sp>
        <p:nvSpPr>
          <p:cNvPr id="6" name="1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7632036" y="1921622"/>
            <a:ext cx="4162873" cy="458137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1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17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15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Escriure</a:t>
            </a:r>
            <a:r>
              <a:rPr lang="es-ES_tradnl" noProof="0" dirty="0"/>
              <a:t> </a:t>
            </a:r>
            <a:r>
              <a:rPr lang="es-ES_tradnl" noProof="0" dirty="0" err="1"/>
              <a:t>text</a:t>
            </a:r>
            <a:r>
              <a:rPr lang="is-IS" noProof="0" dirty="0"/>
              <a:t>…</a:t>
            </a:r>
            <a:endParaRPr lang="es-ES" noProof="0" dirty="0"/>
          </a:p>
        </p:txBody>
      </p:sp>
      <p:sp>
        <p:nvSpPr>
          <p:cNvPr id="7" name="11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451727" y="2710286"/>
            <a:ext cx="2714847" cy="30018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8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Informació</a:t>
            </a:r>
            <a:r>
              <a:rPr lang="es-ES_tradnl" noProof="0" dirty="0"/>
              <a:t> </a:t>
            </a:r>
            <a:r>
              <a:rPr lang="es-ES_tradnl" noProof="0" dirty="0" err="1"/>
              <a:t>Complentària</a:t>
            </a:r>
            <a:endParaRPr lang="es-ES_tradnl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es: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dirty="0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dirty="0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51692" y="1924331"/>
            <a:ext cx="2714880" cy="65682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2010" b="0" i="0" cap="none" baseline="0">
                <a:solidFill>
                  <a:srgbClr val="505150"/>
                </a:solidFill>
                <a:latin typeface="Arial Normal" charset="0"/>
                <a:cs typeface="Arial Normal" charset="0"/>
              </a:defRPr>
            </a:lvl1pPr>
          </a:lstStyle>
          <a:p>
            <a:r>
              <a:rPr kumimoji="0" lang="en-US" dirty="0"/>
              <a:t>Nom </a:t>
            </a:r>
            <a:r>
              <a:rPr kumimoji="0" lang="en-US" dirty="0" err="1"/>
              <a:t>Apartat</a:t>
            </a:r>
            <a:endParaRPr kumimoji="0" lang="en-US" dirty="0"/>
          </a:p>
        </p:txBody>
      </p:sp>
      <p:sp>
        <p:nvSpPr>
          <p:cNvPr id="5" name="11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3321755" y="1921622"/>
            <a:ext cx="2723521" cy="458137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12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1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17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15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Escriure</a:t>
            </a:r>
            <a:r>
              <a:rPr lang="es-ES_tradnl" noProof="0" dirty="0"/>
              <a:t> </a:t>
            </a:r>
            <a:r>
              <a:rPr lang="es-ES_tradnl" noProof="0" dirty="0" err="1"/>
              <a:t>text</a:t>
            </a:r>
            <a:r>
              <a:rPr lang="is-IS" noProof="0" dirty="0"/>
              <a:t>…</a:t>
            </a:r>
            <a:endParaRPr lang="es-ES" noProof="0" dirty="0"/>
          </a:p>
        </p:txBody>
      </p:sp>
      <p:sp>
        <p:nvSpPr>
          <p:cNvPr id="6" name="1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198671" y="1921622"/>
            <a:ext cx="2723521" cy="458137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12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1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17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15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Escriure</a:t>
            </a:r>
            <a:r>
              <a:rPr lang="es-ES_tradnl" noProof="0" dirty="0"/>
              <a:t> </a:t>
            </a:r>
            <a:r>
              <a:rPr lang="es-ES_tradnl" noProof="0" dirty="0" err="1"/>
              <a:t>text</a:t>
            </a:r>
            <a:r>
              <a:rPr lang="is-IS" noProof="0" dirty="0"/>
              <a:t>…</a:t>
            </a:r>
            <a:endParaRPr lang="es-ES" noProof="0" dirty="0"/>
          </a:p>
        </p:txBody>
      </p:sp>
      <p:sp>
        <p:nvSpPr>
          <p:cNvPr id="7" name="11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9065304" y="1921622"/>
            <a:ext cx="2723521" cy="458137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12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1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17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15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Escriure</a:t>
            </a:r>
            <a:r>
              <a:rPr lang="es-ES_tradnl" noProof="0" dirty="0"/>
              <a:t> </a:t>
            </a:r>
            <a:r>
              <a:rPr lang="es-ES_tradnl" noProof="0" dirty="0" err="1"/>
              <a:t>text</a:t>
            </a:r>
            <a:r>
              <a:rPr lang="is-IS" noProof="0" dirty="0"/>
              <a:t>…</a:t>
            </a:r>
            <a:endParaRPr lang="es-ES" noProof="0" dirty="0"/>
          </a:p>
        </p:txBody>
      </p:sp>
      <p:sp>
        <p:nvSpPr>
          <p:cNvPr id="8" name="11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451727" y="2710286"/>
            <a:ext cx="2714847" cy="30018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8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Informació</a:t>
            </a:r>
            <a:r>
              <a:rPr lang="es-ES_tradnl" noProof="0" dirty="0"/>
              <a:t> </a:t>
            </a:r>
            <a:r>
              <a:rPr lang="es-ES_tradnl" noProof="0" dirty="0" err="1"/>
              <a:t>Complentària</a:t>
            </a:r>
            <a:endParaRPr lang="es-ES_tradnl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a: 1 Imat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dirty="0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dirty="0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51692" y="1924331"/>
            <a:ext cx="2714880" cy="65682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2010" b="0" i="0" cap="none" baseline="0">
                <a:solidFill>
                  <a:srgbClr val="505150"/>
                </a:solidFill>
                <a:latin typeface="Arial Normal" charset="0"/>
                <a:cs typeface="Arial Normal" charset="0"/>
              </a:defRPr>
            </a:lvl1pPr>
          </a:lstStyle>
          <a:p>
            <a:r>
              <a:rPr kumimoji="0" lang="en-US" dirty="0"/>
              <a:t>Nom </a:t>
            </a:r>
            <a:r>
              <a:rPr kumimoji="0" lang="en-US" dirty="0" err="1"/>
              <a:t>Apartat</a:t>
            </a:r>
            <a:endParaRPr kumimoji="0" lang="en-US" dirty="0"/>
          </a:p>
        </p:txBody>
      </p:sp>
      <p:sp>
        <p:nvSpPr>
          <p:cNvPr id="5" name="Marcador de posición de imagen 7"/>
          <p:cNvSpPr>
            <a:spLocks noGrp="1"/>
          </p:cNvSpPr>
          <p:nvPr>
            <p:ph type="pic" sz="quarter" idx="15" hasCustomPrompt="1"/>
          </p:nvPr>
        </p:nvSpPr>
        <p:spPr>
          <a:xfrm>
            <a:off x="3321754" y="1923004"/>
            <a:ext cx="8470645" cy="4579995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8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6" name="11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451727" y="2710286"/>
            <a:ext cx="2714847" cy="30018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8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Informació</a:t>
            </a:r>
            <a:r>
              <a:rPr lang="es-ES_tradnl" noProof="0" dirty="0"/>
              <a:t> </a:t>
            </a:r>
            <a:r>
              <a:rPr lang="es-ES_tradnl" noProof="0" dirty="0" err="1"/>
              <a:t>Complentària</a:t>
            </a:r>
            <a:endParaRPr lang="es-ES_tradnl" noProof="0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a: 2 Imat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dirty="0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dirty="0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51692" y="1924331"/>
            <a:ext cx="2714880" cy="65682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2010" b="0" i="0" cap="none" baseline="0">
                <a:solidFill>
                  <a:srgbClr val="505150"/>
                </a:solidFill>
                <a:latin typeface="Arial Normal" charset="0"/>
                <a:cs typeface="Arial Normal" charset="0"/>
              </a:defRPr>
            </a:lvl1pPr>
          </a:lstStyle>
          <a:p>
            <a:r>
              <a:rPr kumimoji="0" lang="en-US" dirty="0"/>
              <a:t>Nom </a:t>
            </a:r>
            <a:r>
              <a:rPr kumimoji="0" lang="en-US" dirty="0" err="1"/>
              <a:t>Apartat</a:t>
            </a:r>
            <a:endParaRPr kumimoji="0" lang="en-US" dirty="0"/>
          </a:p>
        </p:txBody>
      </p:sp>
      <p:sp>
        <p:nvSpPr>
          <p:cNvPr id="5" name="Marcador de posición de imagen 7"/>
          <p:cNvSpPr>
            <a:spLocks noGrp="1"/>
          </p:cNvSpPr>
          <p:nvPr>
            <p:ph type="pic" sz="quarter" idx="15" hasCustomPrompt="1"/>
          </p:nvPr>
        </p:nvSpPr>
        <p:spPr>
          <a:xfrm>
            <a:off x="3321754" y="4268740"/>
            <a:ext cx="8470645" cy="2234259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8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6" name="Marcador de posición de imagen 7"/>
          <p:cNvSpPr>
            <a:spLocks noGrp="1"/>
          </p:cNvSpPr>
          <p:nvPr>
            <p:ph type="pic" sz="quarter" idx="16" hasCustomPrompt="1"/>
          </p:nvPr>
        </p:nvSpPr>
        <p:spPr>
          <a:xfrm>
            <a:off x="3321754" y="1921648"/>
            <a:ext cx="8470645" cy="2224994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8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7" name="11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451727" y="2710286"/>
            <a:ext cx="2714847" cy="30018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8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Informació</a:t>
            </a:r>
            <a:r>
              <a:rPr lang="es-ES_tradnl" noProof="0" dirty="0"/>
              <a:t> </a:t>
            </a:r>
            <a:r>
              <a:rPr lang="es-ES_tradnl" noProof="0" dirty="0" err="1"/>
              <a:t>Complentària</a:t>
            </a:r>
            <a:endParaRPr lang="es-ES_tradn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: Big Data and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67"/>
            <a:ext cx="12239624" cy="6839073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6" y="228460"/>
            <a:ext cx="1482281" cy="273093"/>
          </a:xfrm>
          <a:prstGeom prst="rect">
            <a:avLst/>
          </a:prstGeom>
        </p:spPr>
      </p:pic>
      <p:sp>
        <p:nvSpPr>
          <p:cNvPr id="28" name="CuadroTexto 27"/>
          <p:cNvSpPr txBox="1"/>
          <p:nvPr userDrawn="1"/>
        </p:nvSpPr>
        <p:spPr>
          <a:xfrm>
            <a:off x="10123644" y="6440237"/>
            <a:ext cx="18582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s-ES_tradnl" sz="90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2019 BIT SAU, Barcelona </a:t>
            </a:r>
          </a:p>
        </p:txBody>
      </p:sp>
      <p:sp>
        <p:nvSpPr>
          <p:cNvPr id="9" name="CuadroTexto 8"/>
          <p:cNvSpPr txBox="1"/>
          <p:nvPr userDrawn="1"/>
        </p:nvSpPr>
        <p:spPr>
          <a:xfrm>
            <a:off x="778986" y="2487565"/>
            <a:ext cx="5966302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220"/>
              </a:lnSpc>
            </a:pPr>
            <a:r>
              <a:rPr lang="es-ES_tradnl" sz="4200" b="1" spc="-15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Big Data and </a:t>
            </a:r>
            <a:r>
              <a:rPr lang="es-ES_tradnl" sz="4200" b="1" spc="-150" dirty="0" err="1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Analytics</a:t>
            </a:r>
            <a:endParaRPr lang="es-ES_tradnl" sz="4200" spc="-150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779464" y="2976616"/>
            <a:ext cx="5965825" cy="21367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4200" spc="-15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 err="1"/>
              <a:t>Nom</a:t>
            </a:r>
            <a:r>
              <a:rPr lang="es-ES_tradnl" dirty="0"/>
              <a:t> del </a:t>
            </a:r>
            <a:r>
              <a:rPr lang="es-ES_tradnl" dirty="0" err="1"/>
              <a:t>Curs</a:t>
            </a:r>
            <a:endParaRPr lang="es-ES_tradnl" dirty="0"/>
          </a:p>
        </p:txBody>
      </p:sp>
      <p:sp>
        <p:nvSpPr>
          <p:cNvPr id="12" name="Marcador de texto 34"/>
          <p:cNvSpPr>
            <a:spLocks noGrp="1"/>
          </p:cNvSpPr>
          <p:nvPr>
            <p:ph type="body" sz="quarter" idx="11" hasCustomPrompt="1"/>
          </p:nvPr>
        </p:nvSpPr>
        <p:spPr>
          <a:xfrm>
            <a:off x="8286534" y="300787"/>
            <a:ext cx="1248646" cy="1284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9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 err="1"/>
              <a:t>Codi</a:t>
            </a:r>
            <a:r>
              <a:rPr lang="es-ES_tradnl" dirty="0"/>
              <a:t> del </a:t>
            </a:r>
            <a:r>
              <a:rPr lang="es-ES_tradnl" dirty="0" err="1"/>
              <a:t>Curs</a:t>
            </a:r>
            <a:endParaRPr lang="es-ES_tradnl" dirty="0"/>
          </a:p>
        </p:txBody>
      </p:sp>
      <p:sp>
        <p:nvSpPr>
          <p:cNvPr id="13" name="Marcador de texto 34"/>
          <p:cNvSpPr>
            <a:spLocks noGrp="1"/>
          </p:cNvSpPr>
          <p:nvPr>
            <p:ph type="body" sz="quarter" idx="12" hasCustomPrompt="1"/>
          </p:nvPr>
        </p:nvSpPr>
        <p:spPr>
          <a:xfrm>
            <a:off x="10733294" y="300787"/>
            <a:ext cx="1248646" cy="1284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9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/>
              <a:t>Data de la </a:t>
            </a:r>
            <a:r>
              <a:rPr lang="es-ES_tradnl" dirty="0" err="1"/>
              <a:t>Presentació</a:t>
            </a:r>
            <a:endParaRPr lang="es-ES_tradnl" dirty="0"/>
          </a:p>
        </p:txBody>
      </p:sp>
      <p:sp>
        <p:nvSpPr>
          <p:cNvPr id="14" name="CuadroTexto 13">
            <a:hlinkClick r:id="rId4"/>
          </p:cNvPr>
          <p:cNvSpPr txBox="1"/>
          <p:nvPr userDrawn="1"/>
        </p:nvSpPr>
        <p:spPr>
          <a:xfrm>
            <a:off x="257876" y="6440237"/>
            <a:ext cx="18582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dirty="0" err="1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www.bit.es</a:t>
            </a:r>
            <a:endParaRPr lang="es-ES_tradnl" sz="900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es: 2 Imat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dirty="0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dirty="0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51692" y="1924331"/>
            <a:ext cx="2714880" cy="65682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2010" b="0" i="0" cap="none" baseline="0">
                <a:solidFill>
                  <a:srgbClr val="505150"/>
                </a:solidFill>
                <a:latin typeface="Arial Normal" charset="0"/>
                <a:cs typeface="Arial Normal" charset="0"/>
              </a:defRPr>
            </a:lvl1pPr>
          </a:lstStyle>
          <a:p>
            <a:r>
              <a:rPr kumimoji="0" lang="en-US" dirty="0"/>
              <a:t>Nom </a:t>
            </a:r>
            <a:r>
              <a:rPr kumimoji="0" lang="en-US" dirty="0" err="1"/>
              <a:t>Apartat</a:t>
            </a:r>
            <a:endParaRPr kumimoji="0" lang="en-US" dirty="0"/>
          </a:p>
        </p:txBody>
      </p:sp>
      <p:sp>
        <p:nvSpPr>
          <p:cNvPr id="7" name="Marcador de posición de imagen 7"/>
          <p:cNvSpPr>
            <a:spLocks noGrp="1"/>
          </p:cNvSpPr>
          <p:nvPr>
            <p:ph type="pic" sz="quarter" idx="17" hasCustomPrompt="1"/>
          </p:nvPr>
        </p:nvSpPr>
        <p:spPr>
          <a:xfrm>
            <a:off x="3321756" y="1923123"/>
            <a:ext cx="4152591" cy="4589474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8" hasCustomPrompt="1"/>
          </p:nvPr>
        </p:nvSpPr>
        <p:spPr>
          <a:xfrm>
            <a:off x="7635431" y="1923123"/>
            <a:ext cx="4152591" cy="4589474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9" name="11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451727" y="2710286"/>
            <a:ext cx="2714847" cy="30018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8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Informació</a:t>
            </a:r>
            <a:r>
              <a:rPr lang="es-ES_tradnl" noProof="0" dirty="0"/>
              <a:t> </a:t>
            </a:r>
            <a:r>
              <a:rPr lang="es-ES_tradnl" noProof="0" dirty="0" err="1"/>
              <a:t>Complentària</a:t>
            </a:r>
            <a:endParaRPr lang="es-ES_tradnl" noProof="0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es: 4 Imat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dirty="0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dirty="0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51692" y="1924331"/>
            <a:ext cx="2714880" cy="65682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2010" b="0" i="0" cap="none" baseline="0">
                <a:solidFill>
                  <a:srgbClr val="505150"/>
                </a:solidFill>
                <a:latin typeface="Arial Normal" charset="0"/>
                <a:cs typeface="Arial Normal" charset="0"/>
              </a:defRPr>
            </a:lvl1pPr>
          </a:lstStyle>
          <a:p>
            <a:r>
              <a:rPr kumimoji="0" lang="en-US" dirty="0"/>
              <a:t>Nom </a:t>
            </a:r>
            <a:r>
              <a:rPr kumimoji="0" lang="en-US" dirty="0" err="1"/>
              <a:t>Apartat</a:t>
            </a:r>
            <a:endParaRPr kumimoji="0" lang="en-US" dirty="0"/>
          </a:p>
        </p:txBody>
      </p:sp>
      <p:sp>
        <p:nvSpPr>
          <p:cNvPr id="5" name="Marcador de posición de imagen 7"/>
          <p:cNvSpPr>
            <a:spLocks noGrp="1"/>
          </p:cNvSpPr>
          <p:nvPr>
            <p:ph type="pic" sz="quarter" idx="15" hasCustomPrompt="1"/>
          </p:nvPr>
        </p:nvSpPr>
        <p:spPr>
          <a:xfrm>
            <a:off x="3321756" y="4278340"/>
            <a:ext cx="4152591" cy="2234259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6" name="Marcador de posición de imagen 7"/>
          <p:cNvSpPr>
            <a:spLocks noGrp="1"/>
          </p:cNvSpPr>
          <p:nvPr>
            <p:ph type="pic" sz="quarter" idx="16" hasCustomPrompt="1"/>
          </p:nvPr>
        </p:nvSpPr>
        <p:spPr>
          <a:xfrm>
            <a:off x="7635431" y="4278340"/>
            <a:ext cx="4152591" cy="2234259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7" name="Marcador de posición de imagen 7"/>
          <p:cNvSpPr>
            <a:spLocks noGrp="1"/>
          </p:cNvSpPr>
          <p:nvPr>
            <p:ph type="pic" sz="quarter" idx="17" hasCustomPrompt="1"/>
          </p:nvPr>
        </p:nvSpPr>
        <p:spPr>
          <a:xfrm>
            <a:off x="3321756" y="1923125"/>
            <a:ext cx="4152591" cy="2234259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8" hasCustomPrompt="1"/>
          </p:nvPr>
        </p:nvSpPr>
        <p:spPr>
          <a:xfrm>
            <a:off x="7635431" y="1923125"/>
            <a:ext cx="4152591" cy="2234259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9" name="11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451727" y="2710286"/>
            <a:ext cx="2714847" cy="30018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8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Informació</a:t>
            </a:r>
            <a:r>
              <a:rPr lang="es-ES_tradnl" noProof="0" dirty="0"/>
              <a:t> </a:t>
            </a:r>
            <a:r>
              <a:rPr lang="es-ES_tradnl" noProof="0" dirty="0" err="1"/>
              <a:t>Complentària</a:t>
            </a:r>
            <a:endParaRPr lang="es-ES_tradnl" noProof="0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es: 6 Imat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dirty="0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dirty="0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51692" y="1924331"/>
            <a:ext cx="2714880" cy="65682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2010" b="0" i="0" cap="none" baseline="0">
                <a:solidFill>
                  <a:srgbClr val="505150"/>
                </a:solidFill>
                <a:latin typeface="Arial Normal" charset="0"/>
                <a:cs typeface="Arial Normal" charset="0"/>
              </a:defRPr>
            </a:lvl1pPr>
          </a:lstStyle>
          <a:p>
            <a:r>
              <a:rPr kumimoji="0" lang="en-US" dirty="0"/>
              <a:t>Nom </a:t>
            </a:r>
            <a:r>
              <a:rPr kumimoji="0" lang="en-US" dirty="0" err="1"/>
              <a:t>Apartat</a:t>
            </a:r>
            <a:endParaRPr kumimoji="0" lang="en-US" dirty="0"/>
          </a:p>
        </p:txBody>
      </p:sp>
      <p:sp>
        <p:nvSpPr>
          <p:cNvPr id="5" name="Marcador de posición de imagen 7"/>
          <p:cNvSpPr>
            <a:spLocks noGrp="1"/>
          </p:cNvSpPr>
          <p:nvPr>
            <p:ph type="pic" sz="quarter" idx="15" hasCustomPrompt="1"/>
          </p:nvPr>
        </p:nvSpPr>
        <p:spPr>
          <a:xfrm>
            <a:off x="3321754" y="4268740"/>
            <a:ext cx="2716667" cy="2234259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6" name="Marcador de posición de imagen 7"/>
          <p:cNvSpPr>
            <a:spLocks noGrp="1"/>
          </p:cNvSpPr>
          <p:nvPr>
            <p:ph type="pic" sz="quarter" idx="16" hasCustomPrompt="1"/>
          </p:nvPr>
        </p:nvSpPr>
        <p:spPr>
          <a:xfrm>
            <a:off x="6198705" y="4268740"/>
            <a:ext cx="2716667" cy="2234259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7" name="Marcador de posición de imagen 7"/>
          <p:cNvSpPr>
            <a:spLocks noGrp="1"/>
          </p:cNvSpPr>
          <p:nvPr>
            <p:ph type="pic" sz="quarter" idx="17" hasCustomPrompt="1"/>
          </p:nvPr>
        </p:nvSpPr>
        <p:spPr>
          <a:xfrm>
            <a:off x="9068765" y="4268740"/>
            <a:ext cx="2716667" cy="2234259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8" hasCustomPrompt="1"/>
          </p:nvPr>
        </p:nvSpPr>
        <p:spPr>
          <a:xfrm>
            <a:off x="3321754" y="1918968"/>
            <a:ext cx="2716667" cy="2234259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9" name="Marcador de posición de imagen 7"/>
          <p:cNvSpPr>
            <a:spLocks noGrp="1"/>
          </p:cNvSpPr>
          <p:nvPr>
            <p:ph type="pic" sz="quarter" idx="19" hasCustomPrompt="1"/>
          </p:nvPr>
        </p:nvSpPr>
        <p:spPr>
          <a:xfrm>
            <a:off x="6198705" y="1918968"/>
            <a:ext cx="2716667" cy="2234259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10" name="Marcador de posición de imagen 7"/>
          <p:cNvSpPr>
            <a:spLocks noGrp="1"/>
          </p:cNvSpPr>
          <p:nvPr>
            <p:ph type="pic" sz="quarter" idx="20" hasCustomPrompt="1"/>
          </p:nvPr>
        </p:nvSpPr>
        <p:spPr>
          <a:xfrm>
            <a:off x="9068765" y="1918968"/>
            <a:ext cx="2716667" cy="2234259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11" name="11 Marcador de texto"/>
          <p:cNvSpPr>
            <a:spLocks noGrp="1"/>
          </p:cNvSpPr>
          <p:nvPr>
            <p:ph type="body" sz="quarter" idx="21" hasCustomPrompt="1"/>
          </p:nvPr>
        </p:nvSpPr>
        <p:spPr>
          <a:xfrm>
            <a:off x="451727" y="2710286"/>
            <a:ext cx="2714847" cy="30018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8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Informació</a:t>
            </a:r>
            <a:r>
              <a:rPr lang="es-ES_tradnl" noProof="0" dirty="0"/>
              <a:t> </a:t>
            </a:r>
            <a:r>
              <a:rPr lang="es-ES_tradnl" noProof="0" dirty="0" err="1"/>
              <a:t>Complentària</a:t>
            </a:r>
            <a:endParaRPr lang="es-ES_tradnl" noProof="0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es: 9 Imat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dirty="0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dirty="0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51692" y="1924331"/>
            <a:ext cx="2714880" cy="65682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2010" b="0" i="0" cap="none" baseline="0">
                <a:solidFill>
                  <a:srgbClr val="505150"/>
                </a:solidFill>
                <a:latin typeface="Arial Normal" charset="0"/>
                <a:cs typeface="Arial Normal" charset="0"/>
              </a:defRPr>
            </a:lvl1pPr>
          </a:lstStyle>
          <a:p>
            <a:r>
              <a:rPr kumimoji="0" lang="en-US" dirty="0"/>
              <a:t>Nom </a:t>
            </a:r>
            <a:r>
              <a:rPr kumimoji="0" lang="en-US" dirty="0" err="1"/>
              <a:t>Apartat</a:t>
            </a:r>
            <a:endParaRPr kumimoji="0" lang="en-US" dirty="0"/>
          </a:p>
        </p:txBody>
      </p:sp>
      <p:sp>
        <p:nvSpPr>
          <p:cNvPr id="5" name="Marcador de posición de imagen 7"/>
          <p:cNvSpPr>
            <a:spLocks noGrp="1"/>
          </p:cNvSpPr>
          <p:nvPr>
            <p:ph type="pic" sz="quarter" idx="18" hasCustomPrompt="1"/>
          </p:nvPr>
        </p:nvSpPr>
        <p:spPr>
          <a:xfrm>
            <a:off x="3321754" y="1918969"/>
            <a:ext cx="2716667" cy="1444933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6" name="Marcador de posición de imagen 7"/>
          <p:cNvSpPr>
            <a:spLocks noGrp="1"/>
          </p:cNvSpPr>
          <p:nvPr>
            <p:ph type="pic" sz="quarter" idx="19" hasCustomPrompt="1"/>
          </p:nvPr>
        </p:nvSpPr>
        <p:spPr>
          <a:xfrm>
            <a:off x="6198705" y="1918969"/>
            <a:ext cx="2716667" cy="1444933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7" name="Marcador de posición de imagen 7"/>
          <p:cNvSpPr>
            <a:spLocks noGrp="1"/>
          </p:cNvSpPr>
          <p:nvPr>
            <p:ph type="pic" sz="quarter" idx="20" hasCustomPrompt="1"/>
          </p:nvPr>
        </p:nvSpPr>
        <p:spPr>
          <a:xfrm>
            <a:off x="9058484" y="1918969"/>
            <a:ext cx="2716667" cy="1444933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21" hasCustomPrompt="1"/>
          </p:nvPr>
        </p:nvSpPr>
        <p:spPr>
          <a:xfrm>
            <a:off x="3321754" y="3496161"/>
            <a:ext cx="2716667" cy="1444933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9" name="Marcador de posición de imagen 7"/>
          <p:cNvSpPr>
            <a:spLocks noGrp="1"/>
          </p:cNvSpPr>
          <p:nvPr>
            <p:ph type="pic" sz="quarter" idx="22" hasCustomPrompt="1"/>
          </p:nvPr>
        </p:nvSpPr>
        <p:spPr>
          <a:xfrm>
            <a:off x="6198705" y="3496161"/>
            <a:ext cx="2716667" cy="1444933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10" name="Marcador de posición de imagen 7"/>
          <p:cNvSpPr>
            <a:spLocks noGrp="1"/>
          </p:cNvSpPr>
          <p:nvPr>
            <p:ph type="pic" sz="quarter" idx="23" hasCustomPrompt="1"/>
          </p:nvPr>
        </p:nvSpPr>
        <p:spPr>
          <a:xfrm>
            <a:off x="9058484" y="3496161"/>
            <a:ext cx="2716667" cy="1444933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11" name="Marcador de posición de imagen 7"/>
          <p:cNvSpPr>
            <a:spLocks noGrp="1"/>
          </p:cNvSpPr>
          <p:nvPr>
            <p:ph type="pic" sz="quarter" idx="24" hasCustomPrompt="1"/>
          </p:nvPr>
        </p:nvSpPr>
        <p:spPr>
          <a:xfrm>
            <a:off x="3321754" y="5057102"/>
            <a:ext cx="2716667" cy="1444933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12" name="Marcador de posición de imagen 7"/>
          <p:cNvSpPr>
            <a:spLocks noGrp="1"/>
          </p:cNvSpPr>
          <p:nvPr>
            <p:ph type="pic" sz="quarter" idx="25" hasCustomPrompt="1"/>
          </p:nvPr>
        </p:nvSpPr>
        <p:spPr>
          <a:xfrm>
            <a:off x="6198705" y="5057102"/>
            <a:ext cx="2716667" cy="1444933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13" name="Marcador de posición de imagen 7"/>
          <p:cNvSpPr>
            <a:spLocks noGrp="1"/>
          </p:cNvSpPr>
          <p:nvPr>
            <p:ph type="pic" sz="quarter" idx="26" hasCustomPrompt="1"/>
          </p:nvPr>
        </p:nvSpPr>
        <p:spPr>
          <a:xfrm>
            <a:off x="9058484" y="5057102"/>
            <a:ext cx="2716667" cy="1444933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14" name="11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451727" y="2710286"/>
            <a:ext cx="2714847" cy="30018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8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Informació</a:t>
            </a:r>
            <a:r>
              <a:rPr lang="es-ES_tradnl" noProof="0" dirty="0"/>
              <a:t> </a:t>
            </a:r>
            <a:r>
              <a:rPr lang="es-ES_tradnl" noProof="0" dirty="0" err="1"/>
              <a:t>Complentària</a:t>
            </a:r>
            <a:endParaRPr lang="es-ES_tradnl" noProof="0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a: Text + 1 Imat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dirty="0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dirty="0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51692" y="1924331"/>
            <a:ext cx="2714880" cy="65682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2010" b="0" i="0" cap="none" baseline="0">
                <a:solidFill>
                  <a:srgbClr val="505150"/>
                </a:solidFill>
                <a:latin typeface="Arial Normal" charset="0"/>
                <a:cs typeface="Arial Normal" charset="0"/>
              </a:defRPr>
            </a:lvl1pPr>
          </a:lstStyle>
          <a:p>
            <a:r>
              <a:rPr kumimoji="0" lang="en-US" dirty="0"/>
              <a:t>Nom </a:t>
            </a:r>
            <a:r>
              <a:rPr kumimoji="0" lang="en-US" dirty="0" err="1"/>
              <a:t>Apartat</a:t>
            </a:r>
            <a:endParaRPr kumimoji="0" lang="en-US" dirty="0"/>
          </a:p>
        </p:txBody>
      </p:sp>
      <p:sp>
        <p:nvSpPr>
          <p:cNvPr id="5" name="Marcador de posición de imagen 7"/>
          <p:cNvSpPr>
            <a:spLocks noGrp="1"/>
          </p:cNvSpPr>
          <p:nvPr>
            <p:ph type="pic" sz="quarter" idx="15" hasCustomPrompt="1"/>
          </p:nvPr>
        </p:nvSpPr>
        <p:spPr>
          <a:xfrm>
            <a:off x="3321754" y="4268740"/>
            <a:ext cx="8470645" cy="2234259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8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6" name="11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451727" y="2710286"/>
            <a:ext cx="2714847" cy="30018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8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Informació</a:t>
            </a:r>
            <a:r>
              <a:rPr lang="es-ES_tradnl" noProof="0" dirty="0"/>
              <a:t> </a:t>
            </a:r>
            <a:r>
              <a:rPr lang="es-ES_tradnl" noProof="0" dirty="0" err="1"/>
              <a:t>Complentària</a:t>
            </a:r>
            <a:endParaRPr lang="es-ES_tradnl" noProof="0" dirty="0"/>
          </a:p>
        </p:txBody>
      </p:sp>
      <p:sp>
        <p:nvSpPr>
          <p:cNvPr id="7" name="11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3321755" y="1921620"/>
            <a:ext cx="8463790" cy="222502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2010" b="0" i="0">
                <a:solidFill>
                  <a:schemeClr val="tx2"/>
                </a:solidFill>
                <a:latin typeface="Arial Normal" charset="0"/>
                <a:cs typeface="Arial Normal" charset="0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1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17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15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Escriure</a:t>
            </a:r>
            <a:r>
              <a:rPr lang="es-ES_tradnl" noProof="0" dirty="0"/>
              <a:t> </a:t>
            </a:r>
            <a:r>
              <a:rPr lang="es-ES_tradnl" noProof="0" dirty="0" err="1"/>
              <a:t>text</a:t>
            </a:r>
            <a:r>
              <a:rPr lang="is-IS" noProof="0" dirty="0"/>
              <a:t>…</a:t>
            </a:r>
            <a:endParaRPr lang="es-ES" noProof="0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a: Text + 2 Imat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dirty="0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dirty="0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51692" y="1924331"/>
            <a:ext cx="2714880" cy="65682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2010" b="0" i="0" cap="none" baseline="0">
                <a:solidFill>
                  <a:srgbClr val="505150"/>
                </a:solidFill>
                <a:latin typeface="Arial Normal" charset="0"/>
                <a:cs typeface="Arial Normal" charset="0"/>
              </a:defRPr>
            </a:lvl1pPr>
          </a:lstStyle>
          <a:p>
            <a:r>
              <a:rPr kumimoji="0" lang="en-US" dirty="0"/>
              <a:t>Nom </a:t>
            </a:r>
            <a:r>
              <a:rPr kumimoji="0" lang="en-US" dirty="0" err="1"/>
              <a:t>Apartat</a:t>
            </a:r>
            <a:endParaRPr kumimoji="0" lang="en-US" dirty="0"/>
          </a:p>
        </p:txBody>
      </p:sp>
      <p:sp>
        <p:nvSpPr>
          <p:cNvPr id="5" name="Marcador de posición de imagen 7"/>
          <p:cNvSpPr>
            <a:spLocks noGrp="1"/>
          </p:cNvSpPr>
          <p:nvPr>
            <p:ph type="pic" sz="quarter" idx="15" hasCustomPrompt="1"/>
          </p:nvPr>
        </p:nvSpPr>
        <p:spPr>
          <a:xfrm>
            <a:off x="3321756" y="4268740"/>
            <a:ext cx="4152591" cy="2234259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6" name="Marcador de posición de imagen 7"/>
          <p:cNvSpPr>
            <a:spLocks noGrp="1"/>
          </p:cNvSpPr>
          <p:nvPr>
            <p:ph type="pic" sz="quarter" idx="16" hasCustomPrompt="1"/>
          </p:nvPr>
        </p:nvSpPr>
        <p:spPr>
          <a:xfrm>
            <a:off x="7635431" y="4268740"/>
            <a:ext cx="4152591" cy="2234259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7" name="11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451727" y="2710286"/>
            <a:ext cx="2714847" cy="30018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8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Informació</a:t>
            </a:r>
            <a:r>
              <a:rPr lang="es-ES_tradnl" noProof="0" dirty="0"/>
              <a:t> </a:t>
            </a:r>
            <a:r>
              <a:rPr lang="es-ES_tradnl" noProof="0" dirty="0" err="1"/>
              <a:t>Complentària</a:t>
            </a:r>
            <a:endParaRPr lang="es-ES_tradnl" noProof="0" dirty="0"/>
          </a:p>
        </p:txBody>
      </p:sp>
      <p:sp>
        <p:nvSpPr>
          <p:cNvPr id="8" name="11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3321755" y="1921620"/>
            <a:ext cx="8463790" cy="222502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2010" b="0" i="0">
                <a:solidFill>
                  <a:schemeClr val="tx2"/>
                </a:solidFill>
                <a:latin typeface="Arial Normal" charset="0"/>
                <a:cs typeface="Arial Normal" charset="0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1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17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15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Escriure</a:t>
            </a:r>
            <a:r>
              <a:rPr lang="es-ES_tradnl" noProof="0" dirty="0"/>
              <a:t> </a:t>
            </a:r>
            <a:r>
              <a:rPr lang="es-ES_tradnl" noProof="0" dirty="0" err="1"/>
              <a:t>text</a:t>
            </a:r>
            <a:r>
              <a:rPr lang="is-IS" noProof="0" dirty="0"/>
              <a:t>…</a:t>
            </a:r>
            <a:endParaRPr lang="es-ES" noProof="0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a: Text + 3 Imat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dirty="0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dirty="0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51692" y="1924331"/>
            <a:ext cx="2714880" cy="65682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2010" b="0" i="0" cap="none" baseline="0">
                <a:solidFill>
                  <a:srgbClr val="505150"/>
                </a:solidFill>
                <a:latin typeface="Arial Normal" charset="0"/>
                <a:cs typeface="Arial Normal" charset="0"/>
              </a:defRPr>
            </a:lvl1pPr>
          </a:lstStyle>
          <a:p>
            <a:r>
              <a:rPr kumimoji="0" lang="en-US" dirty="0"/>
              <a:t>Nom </a:t>
            </a:r>
            <a:r>
              <a:rPr kumimoji="0" lang="en-US" dirty="0" err="1"/>
              <a:t>Apartat</a:t>
            </a:r>
            <a:endParaRPr kumimoji="0" lang="en-US" dirty="0"/>
          </a:p>
        </p:txBody>
      </p:sp>
      <p:sp>
        <p:nvSpPr>
          <p:cNvPr id="5" name="11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3321755" y="1921620"/>
            <a:ext cx="8463790" cy="222502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2010" b="0" i="0">
                <a:solidFill>
                  <a:schemeClr val="tx2"/>
                </a:solidFill>
                <a:latin typeface="Arial Normal" charset="0"/>
                <a:cs typeface="Arial Normal" charset="0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1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17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15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Escriure</a:t>
            </a:r>
            <a:r>
              <a:rPr lang="es-ES_tradnl" noProof="0" dirty="0"/>
              <a:t> </a:t>
            </a:r>
            <a:r>
              <a:rPr lang="es-ES_tradnl" noProof="0" dirty="0" err="1"/>
              <a:t>text</a:t>
            </a:r>
            <a:r>
              <a:rPr lang="is-IS" noProof="0" dirty="0"/>
              <a:t>…</a:t>
            </a:r>
            <a:endParaRPr lang="es-ES" noProof="0" dirty="0"/>
          </a:p>
        </p:txBody>
      </p:sp>
      <p:sp>
        <p:nvSpPr>
          <p:cNvPr id="6" name="Marcador de posición de imagen 7"/>
          <p:cNvSpPr>
            <a:spLocks noGrp="1"/>
          </p:cNvSpPr>
          <p:nvPr>
            <p:ph type="pic" sz="quarter" idx="15" hasCustomPrompt="1"/>
          </p:nvPr>
        </p:nvSpPr>
        <p:spPr>
          <a:xfrm>
            <a:off x="3321754" y="4268740"/>
            <a:ext cx="2716667" cy="2234259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7" name="Marcador de posición de imagen 7"/>
          <p:cNvSpPr>
            <a:spLocks noGrp="1"/>
          </p:cNvSpPr>
          <p:nvPr>
            <p:ph type="pic" sz="quarter" idx="16" hasCustomPrompt="1"/>
          </p:nvPr>
        </p:nvSpPr>
        <p:spPr>
          <a:xfrm>
            <a:off x="6198705" y="4268740"/>
            <a:ext cx="2716667" cy="2234259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7" hasCustomPrompt="1"/>
          </p:nvPr>
        </p:nvSpPr>
        <p:spPr>
          <a:xfrm>
            <a:off x="9068765" y="4268740"/>
            <a:ext cx="2716667" cy="2234259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9" name="11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451727" y="2710286"/>
            <a:ext cx="2714847" cy="30018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8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Informació</a:t>
            </a:r>
            <a:r>
              <a:rPr lang="es-ES_tradnl" noProof="0" dirty="0"/>
              <a:t> </a:t>
            </a:r>
            <a:r>
              <a:rPr lang="es-ES_tradnl" noProof="0" dirty="0" err="1"/>
              <a:t>Complentària</a:t>
            </a:r>
            <a:endParaRPr lang="es-ES_tradnl" noProof="0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es: Text + 1 Imat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dirty="0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dirty="0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51692" y="1924331"/>
            <a:ext cx="2714880" cy="65682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2010" b="0" i="0" cap="none" baseline="0">
                <a:solidFill>
                  <a:srgbClr val="505150"/>
                </a:solidFill>
                <a:latin typeface="Arial Normal" charset="0"/>
                <a:cs typeface="Arial Normal" charset="0"/>
              </a:defRPr>
            </a:lvl1pPr>
          </a:lstStyle>
          <a:p>
            <a:r>
              <a:rPr kumimoji="0" lang="en-US" dirty="0"/>
              <a:t>Nom </a:t>
            </a:r>
            <a:r>
              <a:rPr kumimoji="0" lang="en-US" dirty="0" err="1"/>
              <a:t>Apartat</a:t>
            </a:r>
            <a:endParaRPr kumimoji="0" lang="en-US" dirty="0"/>
          </a:p>
        </p:txBody>
      </p:sp>
      <p:sp>
        <p:nvSpPr>
          <p:cNvPr id="5" name="Marcador de posición de imagen 7"/>
          <p:cNvSpPr>
            <a:spLocks noGrp="1"/>
          </p:cNvSpPr>
          <p:nvPr>
            <p:ph type="pic" sz="quarter" idx="15" hasCustomPrompt="1"/>
          </p:nvPr>
        </p:nvSpPr>
        <p:spPr>
          <a:xfrm>
            <a:off x="7629528" y="1928635"/>
            <a:ext cx="4152591" cy="4571654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6" name="11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451727" y="2710286"/>
            <a:ext cx="2714847" cy="30018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8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Informació</a:t>
            </a:r>
            <a:r>
              <a:rPr lang="es-ES_tradnl" noProof="0" dirty="0"/>
              <a:t> </a:t>
            </a:r>
            <a:r>
              <a:rPr lang="es-ES_tradnl" noProof="0" dirty="0" err="1"/>
              <a:t>Complentària</a:t>
            </a:r>
            <a:endParaRPr lang="es-ES_tradnl" noProof="0" dirty="0"/>
          </a:p>
        </p:txBody>
      </p:sp>
      <p:sp>
        <p:nvSpPr>
          <p:cNvPr id="7" name="11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3321756" y="1921623"/>
            <a:ext cx="4142311" cy="45786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1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17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15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Escriure</a:t>
            </a:r>
            <a:r>
              <a:rPr lang="es-ES_tradnl" noProof="0" dirty="0"/>
              <a:t> </a:t>
            </a:r>
            <a:r>
              <a:rPr lang="es-ES_tradnl" noProof="0" dirty="0" err="1"/>
              <a:t>text</a:t>
            </a:r>
            <a:r>
              <a:rPr lang="is-IS" noProof="0" dirty="0"/>
              <a:t>…</a:t>
            </a:r>
            <a:endParaRPr lang="es-ES" noProof="0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es: Text + 2 Imat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dirty="0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dirty="0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51692" y="1924331"/>
            <a:ext cx="2714880" cy="65682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2010" b="0" i="0" cap="none" baseline="0">
                <a:solidFill>
                  <a:srgbClr val="505150"/>
                </a:solidFill>
                <a:latin typeface="Arial Normal" charset="0"/>
                <a:cs typeface="Arial Normal" charset="0"/>
              </a:defRPr>
            </a:lvl1pPr>
          </a:lstStyle>
          <a:p>
            <a:r>
              <a:rPr kumimoji="0" lang="en-US" dirty="0"/>
              <a:t>Nom </a:t>
            </a:r>
            <a:r>
              <a:rPr kumimoji="0" lang="en-US" dirty="0" err="1"/>
              <a:t>Apartat</a:t>
            </a:r>
            <a:endParaRPr kumimoji="0" lang="en-US" dirty="0"/>
          </a:p>
        </p:txBody>
      </p:sp>
      <p:sp>
        <p:nvSpPr>
          <p:cNvPr id="5" name="Marcador de posición de imagen 7"/>
          <p:cNvSpPr>
            <a:spLocks noGrp="1"/>
          </p:cNvSpPr>
          <p:nvPr>
            <p:ph type="pic" sz="quarter" idx="15" hasCustomPrompt="1"/>
          </p:nvPr>
        </p:nvSpPr>
        <p:spPr>
          <a:xfrm>
            <a:off x="7629528" y="1928635"/>
            <a:ext cx="4152591" cy="2215300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6" name="Marcador de posición de imagen 7"/>
          <p:cNvSpPr>
            <a:spLocks noGrp="1"/>
          </p:cNvSpPr>
          <p:nvPr>
            <p:ph type="pic" sz="quarter" idx="16" hasCustomPrompt="1"/>
          </p:nvPr>
        </p:nvSpPr>
        <p:spPr>
          <a:xfrm>
            <a:off x="7629528" y="4271227"/>
            <a:ext cx="4152591" cy="2215300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7" name="11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451727" y="2710286"/>
            <a:ext cx="2714847" cy="30018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8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Informació</a:t>
            </a:r>
            <a:r>
              <a:rPr lang="es-ES_tradnl" noProof="0" dirty="0"/>
              <a:t> </a:t>
            </a:r>
            <a:r>
              <a:rPr lang="es-ES_tradnl" noProof="0" dirty="0" err="1"/>
              <a:t>Complentària</a:t>
            </a:r>
            <a:endParaRPr lang="es-ES_tradnl" noProof="0" dirty="0"/>
          </a:p>
        </p:txBody>
      </p:sp>
      <p:sp>
        <p:nvSpPr>
          <p:cNvPr id="8" name="11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3321756" y="1921623"/>
            <a:ext cx="4142311" cy="45786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1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17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15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Escriure</a:t>
            </a:r>
            <a:r>
              <a:rPr lang="es-ES_tradnl" noProof="0" dirty="0"/>
              <a:t> </a:t>
            </a:r>
            <a:r>
              <a:rPr lang="es-ES_tradnl" noProof="0" dirty="0" err="1"/>
              <a:t>text</a:t>
            </a:r>
            <a:r>
              <a:rPr lang="is-IS" noProof="0" dirty="0"/>
              <a:t>…</a:t>
            </a:r>
            <a:endParaRPr lang="es-ES" noProof="0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es: Text + 3 Imat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dirty="0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dirty="0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51692" y="1924331"/>
            <a:ext cx="2714880" cy="65682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2010" b="0" i="0" cap="none" baseline="0">
                <a:solidFill>
                  <a:srgbClr val="505150"/>
                </a:solidFill>
                <a:latin typeface="Arial Normal" charset="0"/>
                <a:cs typeface="Arial Normal" charset="0"/>
              </a:defRPr>
            </a:lvl1pPr>
          </a:lstStyle>
          <a:p>
            <a:r>
              <a:rPr kumimoji="0" lang="en-US" dirty="0"/>
              <a:t>Nom </a:t>
            </a:r>
            <a:r>
              <a:rPr kumimoji="0" lang="en-US" dirty="0" err="1"/>
              <a:t>Apartat</a:t>
            </a:r>
            <a:endParaRPr kumimoji="0" lang="en-US" dirty="0"/>
          </a:p>
        </p:txBody>
      </p:sp>
      <p:sp>
        <p:nvSpPr>
          <p:cNvPr id="5" name="11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3321756" y="1921623"/>
            <a:ext cx="4142311" cy="45786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1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17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15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Escriure</a:t>
            </a:r>
            <a:r>
              <a:rPr lang="es-ES_tradnl" noProof="0" dirty="0"/>
              <a:t> </a:t>
            </a:r>
            <a:r>
              <a:rPr lang="es-ES_tradnl" noProof="0" dirty="0" err="1"/>
              <a:t>text</a:t>
            </a:r>
            <a:r>
              <a:rPr lang="is-IS" noProof="0" dirty="0"/>
              <a:t>…</a:t>
            </a:r>
            <a:endParaRPr lang="es-ES" noProof="0" dirty="0"/>
          </a:p>
        </p:txBody>
      </p:sp>
      <p:sp>
        <p:nvSpPr>
          <p:cNvPr id="6" name="Marcador de posición de imagen 7"/>
          <p:cNvSpPr>
            <a:spLocks noGrp="1"/>
          </p:cNvSpPr>
          <p:nvPr>
            <p:ph type="pic" sz="quarter" idx="15" hasCustomPrompt="1"/>
          </p:nvPr>
        </p:nvSpPr>
        <p:spPr>
          <a:xfrm>
            <a:off x="7629528" y="1928635"/>
            <a:ext cx="4152591" cy="1445564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7" name="Marcador de posición de imagen 7"/>
          <p:cNvSpPr>
            <a:spLocks noGrp="1"/>
          </p:cNvSpPr>
          <p:nvPr>
            <p:ph type="pic" sz="quarter" idx="16" hasCustomPrompt="1"/>
          </p:nvPr>
        </p:nvSpPr>
        <p:spPr>
          <a:xfrm>
            <a:off x="7629528" y="3488036"/>
            <a:ext cx="4152591" cy="1444061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7" hasCustomPrompt="1"/>
          </p:nvPr>
        </p:nvSpPr>
        <p:spPr>
          <a:xfrm>
            <a:off x="7629528" y="5054422"/>
            <a:ext cx="4152591" cy="1444061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9" name="11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451727" y="2710286"/>
            <a:ext cx="2714847" cy="30018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8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Informació</a:t>
            </a:r>
            <a:r>
              <a:rPr lang="es-ES_tradnl" noProof="0" dirty="0"/>
              <a:t> </a:t>
            </a:r>
            <a:r>
              <a:rPr lang="es-ES_tradnl" noProof="0" dirty="0" err="1"/>
              <a:t>Complentària</a:t>
            </a:r>
            <a:endParaRPr lang="es-ES_trad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: Cibersecu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65"/>
            <a:ext cx="12239624" cy="683907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6" y="228460"/>
            <a:ext cx="1482281" cy="273093"/>
          </a:xfrm>
          <a:prstGeom prst="rect">
            <a:avLst/>
          </a:prstGeom>
        </p:spPr>
      </p:pic>
      <p:sp>
        <p:nvSpPr>
          <p:cNvPr id="28" name="CuadroTexto 27"/>
          <p:cNvSpPr txBox="1"/>
          <p:nvPr userDrawn="1"/>
        </p:nvSpPr>
        <p:spPr>
          <a:xfrm>
            <a:off x="10123644" y="6440237"/>
            <a:ext cx="18582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s-ES_tradnl" sz="90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2019 BIT SAU, Barcelona </a:t>
            </a:r>
          </a:p>
        </p:txBody>
      </p:sp>
      <p:sp>
        <p:nvSpPr>
          <p:cNvPr id="9" name="CuadroTexto 8"/>
          <p:cNvSpPr txBox="1"/>
          <p:nvPr userDrawn="1"/>
        </p:nvSpPr>
        <p:spPr>
          <a:xfrm>
            <a:off x="778986" y="2487565"/>
            <a:ext cx="5966302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220"/>
              </a:lnSpc>
            </a:pPr>
            <a:r>
              <a:rPr lang="es-ES_tradnl" sz="4200" b="1" spc="-150" dirty="0" err="1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Cibersecurity</a:t>
            </a:r>
            <a:endParaRPr lang="es-ES_tradnl" sz="4200" b="1" spc="-150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779464" y="2976616"/>
            <a:ext cx="5965825" cy="21367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4200" spc="-15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 err="1"/>
              <a:t>Nom</a:t>
            </a:r>
            <a:r>
              <a:rPr lang="es-ES_tradnl" dirty="0"/>
              <a:t> del </a:t>
            </a:r>
            <a:r>
              <a:rPr lang="es-ES_tradnl" dirty="0" err="1"/>
              <a:t>Curs</a:t>
            </a:r>
            <a:endParaRPr lang="es-ES_tradnl" dirty="0"/>
          </a:p>
        </p:txBody>
      </p:sp>
      <p:sp>
        <p:nvSpPr>
          <p:cNvPr id="12" name="Marcador de texto 34"/>
          <p:cNvSpPr>
            <a:spLocks noGrp="1"/>
          </p:cNvSpPr>
          <p:nvPr>
            <p:ph type="body" sz="quarter" idx="11" hasCustomPrompt="1"/>
          </p:nvPr>
        </p:nvSpPr>
        <p:spPr>
          <a:xfrm>
            <a:off x="8286534" y="300787"/>
            <a:ext cx="1248646" cy="1284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9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 err="1"/>
              <a:t>Codi</a:t>
            </a:r>
            <a:r>
              <a:rPr lang="es-ES_tradnl" dirty="0"/>
              <a:t> del </a:t>
            </a:r>
            <a:r>
              <a:rPr lang="es-ES_tradnl" dirty="0" err="1"/>
              <a:t>Curs</a:t>
            </a:r>
            <a:endParaRPr lang="es-ES_tradnl" dirty="0"/>
          </a:p>
        </p:txBody>
      </p:sp>
      <p:sp>
        <p:nvSpPr>
          <p:cNvPr id="13" name="Marcador de texto 34"/>
          <p:cNvSpPr>
            <a:spLocks noGrp="1"/>
          </p:cNvSpPr>
          <p:nvPr>
            <p:ph type="body" sz="quarter" idx="12" hasCustomPrompt="1"/>
          </p:nvPr>
        </p:nvSpPr>
        <p:spPr>
          <a:xfrm>
            <a:off x="10733294" y="300787"/>
            <a:ext cx="1248646" cy="1284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9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/>
              <a:t>Data de la </a:t>
            </a:r>
            <a:r>
              <a:rPr lang="es-ES_tradnl" dirty="0" err="1"/>
              <a:t>Presentació</a:t>
            </a:r>
            <a:endParaRPr lang="es-ES_tradnl" dirty="0"/>
          </a:p>
        </p:txBody>
      </p:sp>
      <p:sp>
        <p:nvSpPr>
          <p:cNvPr id="14" name="CuadroTexto 13">
            <a:hlinkClick r:id="rId4"/>
          </p:cNvPr>
          <p:cNvSpPr txBox="1"/>
          <p:nvPr userDrawn="1"/>
        </p:nvSpPr>
        <p:spPr>
          <a:xfrm>
            <a:off x="257876" y="6440237"/>
            <a:ext cx="18582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dirty="0" err="1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www.bit.es</a:t>
            </a:r>
            <a:endParaRPr lang="es-ES_tradnl" sz="900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/3 Columna + 1 Imatge 1/2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dirty="0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dirty="0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51692" y="1924331"/>
            <a:ext cx="2714880" cy="65682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2010" b="0" i="0" cap="none" baseline="0">
                <a:solidFill>
                  <a:srgbClr val="505150"/>
                </a:solidFill>
                <a:latin typeface="Arial Normal" charset="0"/>
                <a:cs typeface="Arial Normal" charset="0"/>
              </a:defRPr>
            </a:lvl1pPr>
          </a:lstStyle>
          <a:p>
            <a:r>
              <a:rPr kumimoji="0" lang="en-US" dirty="0"/>
              <a:t>Nom </a:t>
            </a:r>
            <a:r>
              <a:rPr kumimoji="0" lang="en-US" dirty="0" err="1"/>
              <a:t>Apartat</a:t>
            </a:r>
            <a:endParaRPr kumimoji="0" lang="en-US" dirty="0"/>
          </a:p>
        </p:txBody>
      </p:sp>
      <p:sp>
        <p:nvSpPr>
          <p:cNvPr id="5" name="Marcador de posición de imagen 7"/>
          <p:cNvSpPr>
            <a:spLocks noGrp="1"/>
          </p:cNvSpPr>
          <p:nvPr>
            <p:ph type="pic" sz="quarter" idx="15" hasCustomPrompt="1"/>
          </p:nvPr>
        </p:nvSpPr>
        <p:spPr>
          <a:xfrm>
            <a:off x="6199492" y="1928635"/>
            <a:ext cx="5572345" cy="4571654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6" name="11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451727" y="2710286"/>
            <a:ext cx="2714847" cy="30018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8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Informació</a:t>
            </a:r>
            <a:r>
              <a:rPr lang="es-ES_tradnl" noProof="0" dirty="0"/>
              <a:t> </a:t>
            </a:r>
            <a:r>
              <a:rPr lang="es-ES_tradnl" noProof="0" dirty="0" err="1"/>
              <a:t>Complentària</a:t>
            </a:r>
            <a:endParaRPr lang="es-ES_tradnl" noProof="0" dirty="0"/>
          </a:p>
        </p:txBody>
      </p:sp>
      <p:sp>
        <p:nvSpPr>
          <p:cNvPr id="7" name="11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3321755" y="1921623"/>
            <a:ext cx="2723521" cy="45786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1205" baseline="0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1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17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15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" noProof="0" dirty="0" err="1"/>
              <a:t>Escriure</a:t>
            </a:r>
            <a:r>
              <a:rPr lang="es-ES" noProof="0" dirty="0"/>
              <a:t> </a:t>
            </a:r>
            <a:r>
              <a:rPr lang="es-ES" noProof="0" dirty="0" err="1"/>
              <a:t>text</a:t>
            </a:r>
            <a:r>
              <a:rPr lang="is-IS" noProof="0" dirty="0"/>
              <a:t>…</a:t>
            </a:r>
            <a:endParaRPr lang="es-ES" noProof="0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/3 Columna + 2 Imatges 1/2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dirty="0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dirty="0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51692" y="1924331"/>
            <a:ext cx="2714880" cy="65682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2010" b="0" i="0" cap="none" baseline="0">
                <a:solidFill>
                  <a:srgbClr val="505150"/>
                </a:solidFill>
                <a:latin typeface="Arial Normal" charset="0"/>
                <a:cs typeface="Arial Normal" charset="0"/>
              </a:defRPr>
            </a:lvl1pPr>
          </a:lstStyle>
          <a:p>
            <a:r>
              <a:rPr kumimoji="0" lang="en-US" dirty="0"/>
              <a:t>Nom </a:t>
            </a:r>
            <a:r>
              <a:rPr kumimoji="0" lang="en-US" dirty="0" err="1"/>
              <a:t>Apartat</a:t>
            </a:r>
            <a:endParaRPr kumimoji="0" lang="en-US" dirty="0"/>
          </a:p>
        </p:txBody>
      </p:sp>
      <p:sp>
        <p:nvSpPr>
          <p:cNvPr id="5" name="Marcador de posición de imagen 7"/>
          <p:cNvSpPr>
            <a:spLocks noGrp="1"/>
          </p:cNvSpPr>
          <p:nvPr>
            <p:ph type="pic" sz="quarter" idx="15" hasCustomPrompt="1"/>
          </p:nvPr>
        </p:nvSpPr>
        <p:spPr>
          <a:xfrm>
            <a:off x="6199493" y="1928635"/>
            <a:ext cx="5592907" cy="2207174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6" name="Marcador de posición de imagen 7"/>
          <p:cNvSpPr>
            <a:spLocks noGrp="1"/>
          </p:cNvSpPr>
          <p:nvPr>
            <p:ph type="pic" sz="quarter" idx="16" hasCustomPrompt="1"/>
          </p:nvPr>
        </p:nvSpPr>
        <p:spPr>
          <a:xfrm>
            <a:off x="6199493" y="4273908"/>
            <a:ext cx="5592907" cy="2207174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7" name="11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451727" y="2710286"/>
            <a:ext cx="2714847" cy="30018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8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Informació</a:t>
            </a:r>
            <a:r>
              <a:rPr lang="es-ES_tradnl" noProof="0" dirty="0"/>
              <a:t> </a:t>
            </a:r>
            <a:r>
              <a:rPr lang="es-ES_tradnl" noProof="0" dirty="0" err="1"/>
              <a:t>Complentària</a:t>
            </a:r>
            <a:endParaRPr lang="es-ES_tradnl" noProof="0" dirty="0"/>
          </a:p>
        </p:txBody>
      </p:sp>
      <p:sp>
        <p:nvSpPr>
          <p:cNvPr id="8" name="11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3321755" y="1921623"/>
            <a:ext cx="2723521" cy="45786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1205" baseline="0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1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17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15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" noProof="0" dirty="0" err="1"/>
              <a:t>Escriure</a:t>
            </a:r>
            <a:r>
              <a:rPr lang="es-ES" noProof="0" dirty="0"/>
              <a:t> </a:t>
            </a:r>
            <a:r>
              <a:rPr lang="es-ES" noProof="0" dirty="0" err="1"/>
              <a:t>text</a:t>
            </a:r>
            <a:r>
              <a:rPr lang="is-IS" noProof="0" dirty="0"/>
              <a:t>…</a:t>
            </a:r>
            <a:endParaRPr lang="es-ES" noProof="0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/3 Columna + 4 Imatges 1/3 Colum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dirty="0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dirty="0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51692" y="1924331"/>
            <a:ext cx="2714880" cy="65682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2010" b="0" i="0" cap="none" baseline="0">
                <a:solidFill>
                  <a:srgbClr val="505150"/>
                </a:solidFill>
                <a:latin typeface="Arial Normal" charset="0"/>
                <a:cs typeface="Arial Normal" charset="0"/>
              </a:defRPr>
            </a:lvl1pPr>
          </a:lstStyle>
          <a:p>
            <a:r>
              <a:rPr kumimoji="0" lang="en-US" dirty="0"/>
              <a:t>Nom </a:t>
            </a:r>
            <a:r>
              <a:rPr kumimoji="0" lang="en-US" dirty="0" err="1"/>
              <a:t>Apartat</a:t>
            </a:r>
            <a:endParaRPr kumimoji="0" lang="en-US" dirty="0"/>
          </a:p>
        </p:txBody>
      </p:sp>
      <p:sp>
        <p:nvSpPr>
          <p:cNvPr id="5" name="Marcador de posición de imagen 7"/>
          <p:cNvSpPr>
            <a:spLocks noGrp="1"/>
          </p:cNvSpPr>
          <p:nvPr>
            <p:ph type="pic" sz="quarter" idx="15" hasCustomPrompt="1"/>
          </p:nvPr>
        </p:nvSpPr>
        <p:spPr>
          <a:xfrm>
            <a:off x="6199493" y="1928635"/>
            <a:ext cx="2718381" cy="2207174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6" name="Marcador de posición de imagen 7"/>
          <p:cNvSpPr>
            <a:spLocks noGrp="1"/>
          </p:cNvSpPr>
          <p:nvPr>
            <p:ph type="pic" sz="quarter" idx="16" hasCustomPrompt="1"/>
          </p:nvPr>
        </p:nvSpPr>
        <p:spPr>
          <a:xfrm>
            <a:off x="9061910" y="1928635"/>
            <a:ext cx="2718381" cy="2207174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7" name="Marcador de posición de imagen 7"/>
          <p:cNvSpPr>
            <a:spLocks noGrp="1"/>
          </p:cNvSpPr>
          <p:nvPr>
            <p:ph type="pic" sz="quarter" idx="17" hasCustomPrompt="1"/>
          </p:nvPr>
        </p:nvSpPr>
        <p:spPr>
          <a:xfrm>
            <a:off x="6199493" y="4273910"/>
            <a:ext cx="2718381" cy="2226381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8" hasCustomPrompt="1"/>
          </p:nvPr>
        </p:nvSpPr>
        <p:spPr>
          <a:xfrm>
            <a:off x="9055022" y="4273910"/>
            <a:ext cx="2718381" cy="2226381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9" name="11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451727" y="2710286"/>
            <a:ext cx="2714847" cy="30018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8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Informació</a:t>
            </a:r>
            <a:r>
              <a:rPr lang="es-ES_tradnl" noProof="0" dirty="0"/>
              <a:t> </a:t>
            </a:r>
            <a:r>
              <a:rPr lang="es-ES_tradnl" noProof="0" dirty="0" err="1"/>
              <a:t>Complentària</a:t>
            </a:r>
            <a:endParaRPr lang="es-ES_tradnl" noProof="0" dirty="0"/>
          </a:p>
        </p:txBody>
      </p:sp>
      <p:sp>
        <p:nvSpPr>
          <p:cNvPr id="10" name="11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3321755" y="1921623"/>
            <a:ext cx="2723521" cy="45786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1205" baseline="0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1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17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15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" noProof="0" dirty="0" err="1"/>
              <a:t>Escriure</a:t>
            </a:r>
            <a:r>
              <a:rPr lang="es-ES" noProof="0" dirty="0"/>
              <a:t> </a:t>
            </a:r>
            <a:r>
              <a:rPr lang="es-ES" noProof="0" dirty="0" err="1"/>
              <a:t>text</a:t>
            </a:r>
            <a:r>
              <a:rPr lang="is-IS" noProof="0" dirty="0"/>
              <a:t>…</a:t>
            </a:r>
            <a:endParaRPr lang="es-ES" noProof="0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/3 Columna + 6 Imatges 1/3 Colum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dirty="0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dirty="0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51692" y="1924331"/>
            <a:ext cx="2714880" cy="65682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2010" b="0" i="0" cap="none" baseline="0">
                <a:solidFill>
                  <a:srgbClr val="505150"/>
                </a:solidFill>
                <a:latin typeface="Arial Normal" charset="0"/>
                <a:cs typeface="Arial Normal" charset="0"/>
              </a:defRPr>
            </a:lvl1pPr>
          </a:lstStyle>
          <a:p>
            <a:r>
              <a:rPr kumimoji="0" lang="en-US" dirty="0"/>
              <a:t>Nom </a:t>
            </a:r>
            <a:r>
              <a:rPr kumimoji="0" lang="en-US" dirty="0" err="1"/>
              <a:t>Apartat</a:t>
            </a:r>
            <a:endParaRPr kumimoji="0" lang="en-US" dirty="0"/>
          </a:p>
        </p:txBody>
      </p:sp>
      <p:sp>
        <p:nvSpPr>
          <p:cNvPr id="5" name="11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3321755" y="1921623"/>
            <a:ext cx="2723521" cy="45786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1205" baseline="0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1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17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15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" noProof="0" dirty="0" err="1"/>
              <a:t>Escriure</a:t>
            </a:r>
            <a:r>
              <a:rPr lang="es-ES" noProof="0" dirty="0"/>
              <a:t> </a:t>
            </a:r>
            <a:r>
              <a:rPr lang="es-ES" noProof="0" dirty="0" err="1"/>
              <a:t>text</a:t>
            </a:r>
            <a:r>
              <a:rPr lang="is-IS" noProof="0" dirty="0"/>
              <a:t>…</a:t>
            </a:r>
            <a:endParaRPr lang="es-ES" noProof="0" dirty="0"/>
          </a:p>
        </p:txBody>
      </p:sp>
      <p:sp>
        <p:nvSpPr>
          <p:cNvPr id="6" name="Marcador de posición de imagen 7"/>
          <p:cNvSpPr>
            <a:spLocks noGrp="1"/>
          </p:cNvSpPr>
          <p:nvPr>
            <p:ph type="pic" sz="quarter" idx="15" hasCustomPrompt="1"/>
          </p:nvPr>
        </p:nvSpPr>
        <p:spPr>
          <a:xfrm>
            <a:off x="6199493" y="1928635"/>
            <a:ext cx="2718381" cy="1443390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7" name="Marcador de posición de imagen 7"/>
          <p:cNvSpPr>
            <a:spLocks noGrp="1"/>
          </p:cNvSpPr>
          <p:nvPr>
            <p:ph type="pic" sz="quarter" idx="16" hasCustomPrompt="1"/>
          </p:nvPr>
        </p:nvSpPr>
        <p:spPr>
          <a:xfrm>
            <a:off x="9061910" y="1928635"/>
            <a:ext cx="2718381" cy="1443390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7" hasCustomPrompt="1"/>
          </p:nvPr>
        </p:nvSpPr>
        <p:spPr>
          <a:xfrm>
            <a:off x="6199493" y="3490717"/>
            <a:ext cx="2718381" cy="1443390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9" name="Marcador de posición de imagen 7"/>
          <p:cNvSpPr>
            <a:spLocks noGrp="1"/>
          </p:cNvSpPr>
          <p:nvPr>
            <p:ph type="pic" sz="quarter" idx="18" hasCustomPrompt="1"/>
          </p:nvPr>
        </p:nvSpPr>
        <p:spPr>
          <a:xfrm>
            <a:off x="9061910" y="3490717"/>
            <a:ext cx="2718381" cy="1443390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10" name="Marcador de posición de imagen 7"/>
          <p:cNvSpPr>
            <a:spLocks noGrp="1"/>
          </p:cNvSpPr>
          <p:nvPr>
            <p:ph type="pic" sz="quarter" idx="19" hasCustomPrompt="1"/>
          </p:nvPr>
        </p:nvSpPr>
        <p:spPr>
          <a:xfrm>
            <a:off x="6199493" y="5054420"/>
            <a:ext cx="2718381" cy="1443390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11" name="Marcador de posición de imagen 7"/>
          <p:cNvSpPr>
            <a:spLocks noGrp="1"/>
          </p:cNvSpPr>
          <p:nvPr>
            <p:ph type="pic" sz="quarter" idx="20" hasCustomPrompt="1"/>
          </p:nvPr>
        </p:nvSpPr>
        <p:spPr>
          <a:xfrm>
            <a:off x="9061910" y="5054420"/>
            <a:ext cx="2718381" cy="1443390"/>
          </a:xfrm>
          <a:prstGeom prst="rect">
            <a:avLst/>
          </a:prstGeom>
        </p:spPr>
        <p:txBody>
          <a:bodyPr vert="horz" lIns="56684" tIns="28342" rIns="56684" bIns="28342"/>
          <a:lstStyle>
            <a:lvl1pPr>
              <a:defRPr sz="1205">
                <a:latin typeface="Arial" panose="020B0604020202020204"/>
                <a:cs typeface="Arial" panose="020B0604020202020204"/>
              </a:defRPr>
            </a:lvl1pPr>
          </a:lstStyle>
          <a:p>
            <a:r>
              <a:rPr lang="es-ES_tradnl" dirty="0" err="1"/>
              <a:t>Arrossegueu</a:t>
            </a:r>
            <a:r>
              <a:rPr lang="es-ES_tradnl" dirty="0"/>
              <a:t> la </a:t>
            </a:r>
            <a:r>
              <a:rPr lang="es-ES_tradnl" dirty="0" err="1"/>
              <a:t>imatge</a:t>
            </a:r>
            <a:r>
              <a:rPr lang="es-ES_tradnl" dirty="0"/>
              <a:t> al marcador de </a:t>
            </a:r>
            <a:r>
              <a:rPr lang="es-ES_tradnl" dirty="0" err="1"/>
              <a:t>posició</a:t>
            </a:r>
            <a:r>
              <a:rPr lang="es-ES_tradnl" dirty="0"/>
              <a:t> o </a:t>
            </a:r>
            <a:r>
              <a:rPr lang="es-ES_tradnl" dirty="0" err="1"/>
              <a:t>feu</a:t>
            </a:r>
            <a:r>
              <a:rPr lang="es-ES_tradnl" dirty="0"/>
              <a:t> clic a la </a:t>
            </a:r>
            <a:r>
              <a:rPr lang="es-ES_tradnl" dirty="0" err="1"/>
              <a:t>icona</a:t>
            </a:r>
            <a:r>
              <a:rPr lang="es-ES_tradnl" dirty="0"/>
              <a:t> per </a:t>
            </a:r>
            <a:r>
              <a:rPr lang="es-ES_tradnl" dirty="0" err="1"/>
              <a:t>afegir</a:t>
            </a:r>
            <a:endParaRPr lang="es-ES" dirty="0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21" hasCustomPrompt="1"/>
          </p:nvPr>
        </p:nvSpPr>
        <p:spPr>
          <a:xfrm>
            <a:off x="451727" y="2710286"/>
            <a:ext cx="2714847" cy="30018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8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Informació</a:t>
            </a:r>
            <a:r>
              <a:rPr lang="es-ES_tradnl" noProof="0" dirty="0"/>
              <a:t> </a:t>
            </a:r>
            <a:r>
              <a:rPr lang="es-ES_tradnl" noProof="0" dirty="0" err="1"/>
              <a:t>Complentària</a:t>
            </a:r>
            <a:endParaRPr lang="es-ES_tradnl" noProof="0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nca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 userDrawn="1"/>
        </p:nvSpPr>
        <p:spPr>
          <a:xfrm rot="16200000">
            <a:off x="3048590" y="-2350498"/>
            <a:ext cx="6142447" cy="122396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5" b="0" cap="none" spc="0" dirty="0">
              <a:ln w="0">
                <a:noFill/>
              </a:ln>
              <a:noFill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729" y="2444970"/>
            <a:ext cx="6086168" cy="1698006"/>
          </a:xfrm>
          <a:prstGeom prst="rect">
            <a:avLst/>
          </a:prstGeom>
        </p:spPr>
      </p:pic>
      <p:sp>
        <p:nvSpPr>
          <p:cNvPr id="14" name="CuadroTexto 13"/>
          <p:cNvSpPr txBox="1"/>
          <p:nvPr userDrawn="1"/>
        </p:nvSpPr>
        <p:spPr>
          <a:xfrm>
            <a:off x="10123644" y="6440237"/>
            <a:ext cx="18582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s-ES_tradnl" sz="90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2019 BIT SAU, Barcelona </a:t>
            </a:r>
          </a:p>
        </p:txBody>
      </p:sp>
      <p:sp>
        <p:nvSpPr>
          <p:cNvPr id="16" name="CuadroTexto 15">
            <a:hlinkClick r:id="rId3"/>
          </p:cNvPr>
          <p:cNvSpPr txBox="1"/>
          <p:nvPr userDrawn="1"/>
        </p:nvSpPr>
        <p:spPr>
          <a:xfrm>
            <a:off x="257876" y="5747739"/>
            <a:ext cx="18582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dirty="0" err="1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www.bit.es</a:t>
            </a:r>
            <a:endParaRPr lang="es-ES_tradnl" sz="900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 userDrawn="1"/>
        </p:nvSpPr>
        <p:spPr>
          <a:xfrm>
            <a:off x="1671964" y="5747737"/>
            <a:ext cx="13576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kern="12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Barcelona</a:t>
            </a:r>
            <a:endParaRPr lang="pt-BR" sz="900" kern="1200" dirty="0">
              <a:solidFill>
                <a:schemeClr val="bg2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900" kern="12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C/</a:t>
            </a:r>
            <a:r>
              <a:rPr lang="pt-BR" sz="900" kern="12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Almogàvers</a:t>
            </a:r>
            <a:r>
              <a:rPr lang="pt-BR" sz="900" kern="12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123</a:t>
            </a:r>
          </a:p>
          <a:p>
            <a:r>
              <a:rPr lang="pt-BR" sz="900" kern="12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08018 Barcelona</a:t>
            </a:r>
          </a:p>
          <a:p>
            <a:r>
              <a:rPr lang="pt-BR" sz="900" kern="12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t-BR" sz="900" kern="12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+34 933 041 720</a:t>
            </a:r>
          </a:p>
        </p:txBody>
      </p:sp>
      <p:sp>
        <p:nvSpPr>
          <p:cNvPr id="20" name="CuadroTexto 19"/>
          <p:cNvSpPr txBox="1"/>
          <p:nvPr userDrawn="1"/>
        </p:nvSpPr>
        <p:spPr>
          <a:xfrm>
            <a:off x="3311224" y="5747739"/>
            <a:ext cx="1451699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b="1" kern="12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Madrid </a:t>
            </a:r>
          </a:p>
          <a:p>
            <a:r>
              <a:rPr lang="pt-BR" sz="900" b="0" kern="12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Plaza Carlos </a:t>
            </a:r>
            <a:r>
              <a:rPr lang="pt-BR" sz="900" b="0" kern="12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Trías</a:t>
            </a:r>
            <a:r>
              <a:rPr lang="pt-BR" sz="900" b="0" kern="12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900" b="0" kern="12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Bertrán</a:t>
            </a:r>
            <a:r>
              <a:rPr lang="pt-BR" sz="900" b="0" kern="12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7 </a:t>
            </a:r>
            <a:r>
              <a:rPr lang="pt-BR" sz="900" b="0" kern="12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Edificio</a:t>
            </a:r>
            <a:r>
              <a:rPr lang="pt-BR" sz="900" b="0" kern="12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900" b="0" kern="12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Sollube</a:t>
            </a:r>
            <a:r>
              <a:rPr lang="pt-BR" sz="900" b="0" kern="12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1ª Planta 28020 Madrid </a:t>
            </a:r>
          </a:p>
          <a:p>
            <a:r>
              <a:rPr lang="pt-BR" sz="900" b="0" kern="12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t-BR" sz="900" b="0" kern="12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+34 914 427 703</a:t>
            </a:r>
          </a:p>
        </p:txBody>
      </p:sp>
      <p:sp>
        <p:nvSpPr>
          <p:cNvPr id="22" name="CuadroTexto 21">
            <a:hlinkClick r:id="rId4"/>
          </p:cNvPr>
          <p:cNvSpPr txBox="1"/>
          <p:nvPr userDrawn="1"/>
        </p:nvSpPr>
        <p:spPr>
          <a:xfrm>
            <a:off x="1671964" y="6301737"/>
            <a:ext cx="135762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kern="120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info@bit.es</a:t>
            </a:r>
            <a:endParaRPr lang="pt-BR" sz="900" kern="1200" dirty="0">
              <a:solidFill>
                <a:schemeClr val="bg2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uadroTexto 26">
            <a:hlinkClick r:id="rId4"/>
          </p:cNvPr>
          <p:cNvSpPr txBox="1"/>
          <p:nvPr userDrawn="1"/>
        </p:nvSpPr>
        <p:spPr>
          <a:xfrm>
            <a:off x="3311223" y="6440237"/>
            <a:ext cx="135762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900" kern="1200">
                <a:solidFill>
                  <a:schemeClr val="bg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info@bit.es</a:t>
            </a:r>
            <a:endParaRPr lang="pt-BR" sz="900" kern="1200" dirty="0">
              <a:solidFill>
                <a:schemeClr val="bg2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 userDrawn="1"/>
        </p:nvSpPr>
        <p:spPr>
          <a:xfrm>
            <a:off x="2488557" y="7697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>
              <a:latin typeface="Rotis Sans Serif Std" panose="00000500000000000000" pitchFamily="50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a: 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 dirty="0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dirty="0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4" name="1 Título"/>
          <p:cNvSpPr>
            <a:spLocks noGrp="1"/>
          </p:cNvSpPr>
          <p:nvPr>
            <p:ph type="title" hasCustomPrompt="1"/>
          </p:nvPr>
        </p:nvSpPr>
        <p:spPr>
          <a:xfrm>
            <a:off x="451692" y="1924331"/>
            <a:ext cx="2714880" cy="656826"/>
          </a:xfrm>
          <a:prstGeom prst="rect">
            <a:avLst/>
          </a:prstGeom>
        </p:spPr>
        <p:txBody>
          <a:bodyPr lIns="0" tIns="0" rIns="0" bIns="0"/>
          <a:lstStyle>
            <a:lvl1pPr algn="l">
              <a:buNone/>
              <a:defRPr sz="2010" b="0" i="0" cap="none" baseline="0">
                <a:solidFill>
                  <a:srgbClr val="505150"/>
                </a:solidFill>
                <a:latin typeface="Arial Normal" charset="0"/>
                <a:cs typeface="Arial Normal" charset="0"/>
              </a:defRPr>
            </a:lvl1pPr>
          </a:lstStyle>
          <a:p>
            <a:r>
              <a:rPr kumimoji="0" lang="en-US" dirty="0"/>
              <a:t>Nom </a:t>
            </a:r>
            <a:r>
              <a:rPr kumimoji="0" lang="en-US" dirty="0" err="1"/>
              <a:t>Apartat</a:t>
            </a:r>
            <a:endParaRPr kumimoji="0" lang="en-US" dirty="0"/>
          </a:p>
        </p:txBody>
      </p:sp>
      <p:sp>
        <p:nvSpPr>
          <p:cNvPr id="5" name="11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3321755" y="1921622"/>
            <a:ext cx="8463790" cy="458137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>
                <a:srgbClr val="DF6421"/>
              </a:buClr>
              <a:buSzPct val="100000"/>
              <a:buFontTx/>
              <a:buNone/>
              <a:defRPr sz="2010" b="0" i="0">
                <a:solidFill>
                  <a:schemeClr val="tx2"/>
                </a:solidFill>
                <a:latin typeface="Arial Normal" charset="0"/>
                <a:cs typeface="Arial Normal" charset="0"/>
              </a:defRPr>
            </a:lvl1pPr>
            <a:lvl2pPr marL="443230" indent="0">
              <a:buClr>
                <a:srgbClr val="DF6421"/>
              </a:buClr>
              <a:buSzPct val="100000"/>
              <a:buFontTx/>
              <a:buNone/>
              <a:defRPr sz="19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2pPr>
            <a:lvl3pPr marL="887095" indent="0">
              <a:buClr>
                <a:srgbClr val="DF6421"/>
              </a:buClr>
              <a:buSzPct val="100000"/>
              <a:buFontTx/>
              <a:buNone/>
              <a:defRPr sz="17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3pPr>
            <a:lvl4pPr marL="1330325" indent="0">
              <a:buClr>
                <a:srgbClr val="DF6421"/>
              </a:buClr>
              <a:buSzPct val="100000"/>
              <a:buFontTx/>
              <a:buNone/>
              <a:defRPr sz="15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4pPr>
            <a:lvl5pPr marL="1774190" indent="0">
              <a:buClr>
                <a:srgbClr val="DF6421"/>
              </a:buClr>
              <a:buSzPct val="100000"/>
              <a:buFontTx/>
              <a:buNone/>
              <a:defRPr sz="1405">
                <a:solidFill>
                  <a:srgbClr val="505150"/>
                </a:solidFill>
                <a:latin typeface="Arial" panose="020B0604020202020204"/>
                <a:cs typeface="Arial" panose="020B0604020202020204"/>
              </a:defRPr>
            </a:lvl5pPr>
          </a:lstStyle>
          <a:p>
            <a:pPr lvl="0"/>
            <a:r>
              <a:rPr lang="es-ES_tradnl" noProof="0" dirty="0" err="1"/>
              <a:t>Escriure</a:t>
            </a:r>
            <a:r>
              <a:rPr lang="es-ES_tradnl" noProof="0" dirty="0"/>
              <a:t> </a:t>
            </a:r>
            <a:r>
              <a:rPr lang="es-ES_tradnl" noProof="0" dirty="0" err="1"/>
              <a:t>text</a:t>
            </a:r>
            <a:r>
              <a:rPr lang="is-IS" noProof="0" dirty="0"/>
              <a:t>…</a:t>
            </a:r>
            <a:endParaRPr lang="es-ES" noProof="0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lás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2573" y="570124"/>
            <a:ext cx="11595180" cy="565492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10" name="11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330052" y="1265530"/>
            <a:ext cx="11601798" cy="51713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s-ES" sz="1995" noProof="0" dirty="0" smtClean="0">
                <a:latin typeface="Eurostile LT Std" panose="020B0504020202050204" pitchFamily="34" charset="0"/>
                <a:cs typeface="Segoe UI" panose="020B0502040204020203" pitchFamily="34" charset="0"/>
              </a:defRPr>
            </a:lvl1pPr>
            <a:lvl2pPr>
              <a:defRPr lang="es-ES" sz="1795" noProof="0" dirty="0" smtClean="0">
                <a:latin typeface="Eurostile LT Std" panose="020B0504020202050204" pitchFamily="34" charset="0"/>
                <a:cs typeface="Segoe UI" panose="020B0502040204020203" pitchFamily="34" charset="0"/>
              </a:defRPr>
            </a:lvl2pPr>
            <a:lvl3pPr>
              <a:defRPr lang="es-ES" sz="1595" noProof="0" dirty="0" smtClean="0">
                <a:latin typeface="Eurostile LT Std" panose="020B0504020202050204" pitchFamily="34" charset="0"/>
                <a:cs typeface="Segoe UI" panose="020B0502040204020203" pitchFamily="34" charset="0"/>
              </a:defRPr>
            </a:lvl3pPr>
            <a:lvl4pPr>
              <a:defRPr lang="es-ES" sz="1395" noProof="0" dirty="0" smtClean="0">
                <a:latin typeface="Eurostile LT Std" panose="020B0504020202050204" pitchFamily="34" charset="0"/>
                <a:cs typeface="Segoe UI" panose="020B0502040204020203" pitchFamily="34" charset="0"/>
              </a:defRPr>
            </a:lvl4pPr>
            <a:lvl5pPr>
              <a:defRPr lang="es-ES" sz="1195" noProof="0" dirty="0">
                <a:latin typeface="Eurostile LT Std" panose="020B0504020202050204" pitchFamily="34" charset="0"/>
                <a:cs typeface="Segoe UI" panose="020B0502040204020203" pitchFamily="34" charset="0"/>
              </a:defRPr>
            </a:lvl5pPr>
          </a:lstStyle>
          <a:p>
            <a:pPr lvl="0">
              <a:buSzPct val="115000"/>
              <a:buFontTx/>
              <a:buBlip>
                <a:blip r:embed="rId2"/>
              </a:buBlip>
            </a:pPr>
            <a:r>
              <a:rPr lang="es-ES" noProof="0" dirty="0"/>
              <a:t>Haga clic para modificar el estilo de texto del patrón</a:t>
            </a:r>
          </a:p>
          <a:p>
            <a:pPr lvl="1">
              <a:buSzPct val="70000"/>
              <a:buFontTx/>
              <a:buBlip>
                <a:blip r:embed="rId3"/>
              </a:buBlip>
            </a:pPr>
            <a:r>
              <a:rPr lang="es-ES" noProof="0" dirty="0"/>
              <a:t>Segundo nivel</a:t>
            </a:r>
          </a:p>
          <a:p>
            <a:pPr lvl="2">
              <a:buSzPct val="70000"/>
              <a:buFontTx/>
              <a:buBlip>
                <a:blip r:embed="rId3"/>
              </a:buBlip>
            </a:pPr>
            <a:r>
              <a:rPr lang="es-ES" noProof="0" dirty="0"/>
              <a:t>Tercer nivel</a:t>
            </a:r>
          </a:p>
          <a:p>
            <a:pPr lvl="3">
              <a:buSzPct val="70000"/>
              <a:buFontTx/>
              <a:buBlip>
                <a:blip r:embed="rId3"/>
              </a:buBlip>
            </a:pPr>
            <a:r>
              <a:rPr lang="es-ES" noProof="0" dirty="0"/>
              <a:t>Cuarto nivel</a:t>
            </a:r>
          </a:p>
          <a:p>
            <a:pPr lvl="4">
              <a:buSzPct val="70000"/>
              <a:buFontTx/>
              <a:buBlip>
                <a:blip r:embed="rId3"/>
              </a:buBlip>
            </a:pPr>
            <a:r>
              <a:rPr lang="es-ES" noProof="0" dirty="0"/>
              <a:t>Quinto nivel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: Cloud Compu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"/>
            <a:ext cx="12239622" cy="683907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6" y="228460"/>
            <a:ext cx="1482281" cy="273093"/>
          </a:xfrm>
          <a:prstGeom prst="rect">
            <a:avLst/>
          </a:prstGeom>
        </p:spPr>
      </p:pic>
      <p:sp>
        <p:nvSpPr>
          <p:cNvPr id="28" name="CuadroTexto 27"/>
          <p:cNvSpPr txBox="1"/>
          <p:nvPr userDrawn="1"/>
        </p:nvSpPr>
        <p:spPr>
          <a:xfrm>
            <a:off x="10123644" y="6440237"/>
            <a:ext cx="18582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s-ES_tradnl" sz="90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2019 BIT SAU, Barcelona </a:t>
            </a:r>
          </a:p>
        </p:txBody>
      </p:sp>
      <p:sp>
        <p:nvSpPr>
          <p:cNvPr id="9" name="CuadroTexto 8"/>
          <p:cNvSpPr txBox="1"/>
          <p:nvPr userDrawn="1"/>
        </p:nvSpPr>
        <p:spPr>
          <a:xfrm>
            <a:off x="778986" y="2487565"/>
            <a:ext cx="5966302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220"/>
              </a:lnSpc>
            </a:pPr>
            <a:r>
              <a:rPr lang="es-ES_tradnl" sz="4200" b="1" spc="-15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Cloud</a:t>
            </a:r>
            <a:r>
              <a:rPr lang="es-ES_tradnl" sz="4200" b="1" spc="-150" baseline="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Computing</a:t>
            </a:r>
            <a:endParaRPr lang="es-ES_tradnl" sz="4200" b="1" spc="-150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779464" y="2976616"/>
            <a:ext cx="5965825" cy="21367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4200" spc="-15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 err="1"/>
              <a:t>Nom</a:t>
            </a:r>
            <a:r>
              <a:rPr lang="es-ES_tradnl" dirty="0"/>
              <a:t> del </a:t>
            </a:r>
            <a:r>
              <a:rPr lang="es-ES_tradnl" dirty="0" err="1"/>
              <a:t>Curs</a:t>
            </a:r>
            <a:endParaRPr lang="es-ES_tradnl" dirty="0"/>
          </a:p>
        </p:txBody>
      </p:sp>
      <p:sp>
        <p:nvSpPr>
          <p:cNvPr id="10" name="Marcador de texto 34"/>
          <p:cNvSpPr>
            <a:spLocks noGrp="1"/>
          </p:cNvSpPr>
          <p:nvPr>
            <p:ph type="body" sz="quarter" idx="11" hasCustomPrompt="1"/>
          </p:nvPr>
        </p:nvSpPr>
        <p:spPr>
          <a:xfrm>
            <a:off x="8286534" y="300787"/>
            <a:ext cx="1248646" cy="1284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9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 err="1"/>
              <a:t>Codi</a:t>
            </a:r>
            <a:r>
              <a:rPr lang="es-ES_tradnl" dirty="0"/>
              <a:t> del </a:t>
            </a:r>
            <a:r>
              <a:rPr lang="es-ES_tradnl" dirty="0" err="1"/>
              <a:t>Curs</a:t>
            </a:r>
            <a:endParaRPr lang="es-ES_tradnl" dirty="0"/>
          </a:p>
        </p:txBody>
      </p:sp>
      <p:sp>
        <p:nvSpPr>
          <p:cNvPr id="12" name="Marcador de texto 34"/>
          <p:cNvSpPr>
            <a:spLocks noGrp="1"/>
          </p:cNvSpPr>
          <p:nvPr>
            <p:ph type="body" sz="quarter" idx="12" hasCustomPrompt="1"/>
          </p:nvPr>
        </p:nvSpPr>
        <p:spPr>
          <a:xfrm>
            <a:off x="10733294" y="300787"/>
            <a:ext cx="1248646" cy="1284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9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/>
              <a:t>Data de la </a:t>
            </a:r>
            <a:r>
              <a:rPr lang="es-ES_tradnl" dirty="0" err="1"/>
              <a:t>Presentació</a:t>
            </a:r>
            <a:endParaRPr lang="es-ES_tradnl" dirty="0"/>
          </a:p>
        </p:txBody>
      </p:sp>
      <p:sp>
        <p:nvSpPr>
          <p:cNvPr id="13" name="CuadroTexto 12">
            <a:hlinkClick r:id="rId4"/>
          </p:cNvPr>
          <p:cNvSpPr txBox="1"/>
          <p:nvPr userDrawn="1"/>
        </p:nvSpPr>
        <p:spPr>
          <a:xfrm>
            <a:off x="257876" y="6440237"/>
            <a:ext cx="18582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dirty="0" err="1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www.bit.es</a:t>
            </a:r>
            <a:endParaRPr lang="es-ES_tradnl" sz="900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: Digital Produ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"/>
            <a:ext cx="12239622" cy="683907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6" y="228460"/>
            <a:ext cx="1482281" cy="273093"/>
          </a:xfrm>
          <a:prstGeom prst="rect">
            <a:avLst/>
          </a:prstGeom>
        </p:spPr>
      </p:pic>
      <p:sp>
        <p:nvSpPr>
          <p:cNvPr id="28" name="CuadroTexto 27"/>
          <p:cNvSpPr txBox="1"/>
          <p:nvPr userDrawn="1"/>
        </p:nvSpPr>
        <p:spPr>
          <a:xfrm>
            <a:off x="10123644" y="6440237"/>
            <a:ext cx="18582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s-ES_tradnl" sz="90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2019 BIT SAU, Barcelona </a:t>
            </a:r>
          </a:p>
        </p:txBody>
      </p:sp>
      <p:sp>
        <p:nvSpPr>
          <p:cNvPr id="9" name="CuadroTexto 8"/>
          <p:cNvSpPr txBox="1"/>
          <p:nvPr userDrawn="1"/>
        </p:nvSpPr>
        <p:spPr>
          <a:xfrm>
            <a:off x="778986" y="2487565"/>
            <a:ext cx="5966302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220"/>
              </a:lnSpc>
            </a:pPr>
            <a:r>
              <a:rPr lang="es-ES_tradnl" sz="4200" b="1" spc="-15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Digital </a:t>
            </a:r>
            <a:r>
              <a:rPr lang="es-ES_tradnl" sz="4200" b="1" spc="-150" dirty="0" err="1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Productivity</a:t>
            </a:r>
            <a:endParaRPr lang="es-ES_tradnl" sz="4200" b="1" spc="-150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779464" y="2976616"/>
            <a:ext cx="5965825" cy="21367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4200" spc="-15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 err="1"/>
              <a:t>Nom</a:t>
            </a:r>
            <a:r>
              <a:rPr lang="es-ES_tradnl" dirty="0"/>
              <a:t> del </a:t>
            </a:r>
            <a:r>
              <a:rPr lang="es-ES_tradnl" dirty="0" err="1"/>
              <a:t>Curs</a:t>
            </a:r>
            <a:endParaRPr lang="es-ES_tradnl" dirty="0"/>
          </a:p>
        </p:txBody>
      </p:sp>
      <p:sp>
        <p:nvSpPr>
          <p:cNvPr id="10" name="Marcador de texto 34"/>
          <p:cNvSpPr>
            <a:spLocks noGrp="1"/>
          </p:cNvSpPr>
          <p:nvPr>
            <p:ph type="body" sz="quarter" idx="11" hasCustomPrompt="1"/>
          </p:nvPr>
        </p:nvSpPr>
        <p:spPr>
          <a:xfrm>
            <a:off x="8286534" y="300787"/>
            <a:ext cx="1248646" cy="1284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9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 err="1"/>
              <a:t>Codi</a:t>
            </a:r>
            <a:r>
              <a:rPr lang="es-ES_tradnl" dirty="0"/>
              <a:t> del </a:t>
            </a:r>
            <a:r>
              <a:rPr lang="es-ES_tradnl" dirty="0" err="1"/>
              <a:t>Curs</a:t>
            </a:r>
            <a:endParaRPr lang="es-ES_tradnl" dirty="0"/>
          </a:p>
        </p:txBody>
      </p:sp>
      <p:sp>
        <p:nvSpPr>
          <p:cNvPr id="12" name="Marcador de texto 34"/>
          <p:cNvSpPr>
            <a:spLocks noGrp="1"/>
          </p:cNvSpPr>
          <p:nvPr>
            <p:ph type="body" sz="quarter" idx="12" hasCustomPrompt="1"/>
          </p:nvPr>
        </p:nvSpPr>
        <p:spPr>
          <a:xfrm>
            <a:off x="10733294" y="300787"/>
            <a:ext cx="1248646" cy="1284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9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/>
              <a:t>Data de la </a:t>
            </a:r>
            <a:r>
              <a:rPr lang="es-ES_tradnl" dirty="0" err="1"/>
              <a:t>Presentació</a:t>
            </a:r>
            <a:endParaRPr lang="es-ES_tradnl" dirty="0"/>
          </a:p>
        </p:txBody>
      </p:sp>
      <p:sp>
        <p:nvSpPr>
          <p:cNvPr id="13" name="CuadroTexto 12">
            <a:hlinkClick r:id="rId4"/>
          </p:cNvPr>
          <p:cNvSpPr txBox="1"/>
          <p:nvPr userDrawn="1"/>
        </p:nvSpPr>
        <p:spPr>
          <a:xfrm>
            <a:off x="257876" y="6440237"/>
            <a:ext cx="18582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dirty="0" err="1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www.bit.es</a:t>
            </a:r>
            <a:endParaRPr lang="es-ES_tradnl" sz="900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: Enterprise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65"/>
            <a:ext cx="12239620" cy="6839071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6" y="228460"/>
            <a:ext cx="1482281" cy="273093"/>
          </a:xfrm>
          <a:prstGeom prst="rect">
            <a:avLst/>
          </a:prstGeom>
        </p:spPr>
      </p:pic>
      <p:sp>
        <p:nvSpPr>
          <p:cNvPr id="28" name="CuadroTexto 27"/>
          <p:cNvSpPr txBox="1"/>
          <p:nvPr userDrawn="1"/>
        </p:nvSpPr>
        <p:spPr>
          <a:xfrm>
            <a:off x="10123644" y="6440237"/>
            <a:ext cx="18582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s-ES_tradnl" sz="90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2019 BIT SAU, Barcelona </a:t>
            </a:r>
          </a:p>
        </p:txBody>
      </p:sp>
      <p:sp>
        <p:nvSpPr>
          <p:cNvPr id="9" name="CuadroTexto 8"/>
          <p:cNvSpPr txBox="1"/>
          <p:nvPr userDrawn="1"/>
        </p:nvSpPr>
        <p:spPr>
          <a:xfrm>
            <a:off x="778986" y="2487565"/>
            <a:ext cx="5966302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220"/>
              </a:lnSpc>
            </a:pPr>
            <a:r>
              <a:rPr lang="es-ES_tradnl" sz="4200" b="1" spc="-15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Enterprise</a:t>
            </a:r>
            <a:r>
              <a:rPr lang="es-ES_tradnl" sz="4200" b="1" spc="-150" baseline="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200" b="1" spc="-150" baseline="0" dirty="0" err="1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s-ES_tradnl" sz="4200" b="1" spc="-150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779464" y="2976616"/>
            <a:ext cx="5965825" cy="21367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4200" spc="-15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 err="1"/>
              <a:t>Nom</a:t>
            </a:r>
            <a:r>
              <a:rPr lang="es-ES_tradnl" dirty="0"/>
              <a:t> del </a:t>
            </a:r>
            <a:r>
              <a:rPr lang="es-ES_tradnl" dirty="0" err="1"/>
              <a:t>Curs</a:t>
            </a:r>
            <a:endParaRPr lang="es-ES_tradnl" dirty="0"/>
          </a:p>
        </p:txBody>
      </p:sp>
      <p:sp>
        <p:nvSpPr>
          <p:cNvPr id="10" name="Marcador de texto 34"/>
          <p:cNvSpPr>
            <a:spLocks noGrp="1"/>
          </p:cNvSpPr>
          <p:nvPr>
            <p:ph type="body" sz="quarter" idx="11" hasCustomPrompt="1"/>
          </p:nvPr>
        </p:nvSpPr>
        <p:spPr>
          <a:xfrm>
            <a:off x="8286534" y="300787"/>
            <a:ext cx="1248646" cy="1284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9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 err="1"/>
              <a:t>Codi</a:t>
            </a:r>
            <a:r>
              <a:rPr lang="es-ES_tradnl" dirty="0"/>
              <a:t> del </a:t>
            </a:r>
            <a:r>
              <a:rPr lang="es-ES_tradnl" dirty="0" err="1"/>
              <a:t>Curs</a:t>
            </a:r>
            <a:endParaRPr lang="es-ES_tradnl" dirty="0"/>
          </a:p>
        </p:txBody>
      </p:sp>
      <p:sp>
        <p:nvSpPr>
          <p:cNvPr id="12" name="Marcador de texto 34"/>
          <p:cNvSpPr>
            <a:spLocks noGrp="1"/>
          </p:cNvSpPr>
          <p:nvPr>
            <p:ph type="body" sz="quarter" idx="12" hasCustomPrompt="1"/>
          </p:nvPr>
        </p:nvSpPr>
        <p:spPr>
          <a:xfrm>
            <a:off x="10733294" y="300787"/>
            <a:ext cx="1248646" cy="1284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9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/>
              <a:t>Data de la </a:t>
            </a:r>
            <a:r>
              <a:rPr lang="es-ES_tradnl" dirty="0" err="1"/>
              <a:t>Presentació</a:t>
            </a:r>
            <a:endParaRPr lang="es-ES_tradnl" dirty="0"/>
          </a:p>
        </p:txBody>
      </p:sp>
      <p:sp>
        <p:nvSpPr>
          <p:cNvPr id="13" name="CuadroTexto 12">
            <a:hlinkClick r:id="rId4"/>
          </p:cNvPr>
          <p:cNvSpPr txBox="1"/>
          <p:nvPr userDrawn="1"/>
        </p:nvSpPr>
        <p:spPr>
          <a:xfrm>
            <a:off x="257876" y="6440237"/>
            <a:ext cx="18582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dirty="0" err="1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www.bit.es</a:t>
            </a:r>
            <a:endParaRPr lang="es-ES_tradnl" sz="900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: Mobile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65"/>
            <a:ext cx="12239620" cy="683907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6" y="228460"/>
            <a:ext cx="1482281" cy="273093"/>
          </a:xfrm>
          <a:prstGeom prst="rect">
            <a:avLst/>
          </a:prstGeom>
        </p:spPr>
      </p:pic>
      <p:sp>
        <p:nvSpPr>
          <p:cNvPr id="28" name="CuadroTexto 27"/>
          <p:cNvSpPr txBox="1"/>
          <p:nvPr userDrawn="1"/>
        </p:nvSpPr>
        <p:spPr>
          <a:xfrm>
            <a:off x="10123644" y="6440237"/>
            <a:ext cx="18582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s-ES_tradnl" sz="90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2019 BIT SAU, Barcelona </a:t>
            </a:r>
          </a:p>
        </p:txBody>
      </p:sp>
      <p:sp>
        <p:nvSpPr>
          <p:cNvPr id="9" name="CuadroTexto 8"/>
          <p:cNvSpPr txBox="1"/>
          <p:nvPr userDrawn="1"/>
        </p:nvSpPr>
        <p:spPr>
          <a:xfrm>
            <a:off x="778986" y="2487565"/>
            <a:ext cx="5966302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220"/>
              </a:lnSpc>
            </a:pPr>
            <a:r>
              <a:rPr lang="es-ES_tradnl" sz="4200" b="1" spc="-15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Mobile</a:t>
            </a:r>
            <a:r>
              <a:rPr lang="es-ES_tradnl" sz="4200" b="1" spc="-150" baseline="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4200" b="1" spc="-150" baseline="0" dirty="0" err="1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s-ES_tradnl" sz="4200" b="1" spc="-150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779464" y="2976616"/>
            <a:ext cx="5965825" cy="21367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4200" spc="-15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 err="1"/>
              <a:t>Nom</a:t>
            </a:r>
            <a:r>
              <a:rPr lang="es-ES_tradnl" dirty="0"/>
              <a:t> del </a:t>
            </a:r>
            <a:r>
              <a:rPr lang="es-ES_tradnl" dirty="0" err="1"/>
              <a:t>Curs</a:t>
            </a:r>
            <a:endParaRPr lang="es-ES_tradnl" dirty="0"/>
          </a:p>
        </p:txBody>
      </p:sp>
      <p:sp>
        <p:nvSpPr>
          <p:cNvPr id="10" name="Marcador de texto 34"/>
          <p:cNvSpPr>
            <a:spLocks noGrp="1"/>
          </p:cNvSpPr>
          <p:nvPr>
            <p:ph type="body" sz="quarter" idx="11" hasCustomPrompt="1"/>
          </p:nvPr>
        </p:nvSpPr>
        <p:spPr>
          <a:xfrm>
            <a:off x="8286534" y="300787"/>
            <a:ext cx="1248646" cy="1284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9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 err="1"/>
              <a:t>Codi</a:t>
            </a:r>
            <a:r>
              <a:rPr lang="es-ES_tradnl" dirty="0"/>
              <a:t> del </a:t>
            </a:r>
            <a:r>
              <a:rPr lang="es-ES_tradnl" dirty="0" err="1"/>
              <a:t>Curs</a:t>
            </a:r>
            <a:endParaRPr lang="es-ES_tradnl" dirty="0"/>
          </a:p>
        </p:txBody>
      </p:sp>
      <p:sp>
        <p:nvSpPr>
          <p:cNvPr id="12" name="Marcador de texto 34"/>
          <p:cNvSpPr>
            <a:spLocks noGrp="1"/>
          </p:cNvSpPr>
          <p:nvPr>
            <p:ph type="body" sz="quarter" idx="12" hasCustomPrompt="1"/>
          </p:nvPr>
        </p:nvSpPr>
        <p:spPr>
          <a:xfrm>
            <a:off x="10733294" y="300787"/>
            <a:ext cx="1248646" cy="1284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9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/>
              <a:t>Data de la </a:t>
            </a:r>
            <a:r>
              <a:rPr lang="es-ES_tradnl" dirty="0" err="1"/>
              <a:t>Presentació</a:t>
            </a:r>
            <a:endParaRPr lang="es-ES_tradnl" dirty="0"/>
          </a:p>
        </p:txBody>
      </p:sp>
      <p:sp>
        <p:nvSpPr>
          <p:cNvPr id="13" name="CuadroTexto 12">
            <a:hlinkClick r:id="rId4"/>
          </p:cNvPr>
          <p:cNvSpPr txBox="1"/>
          <p:nvPr userDrawn="1"/>
        </p:nvSpPr>
        <p:spPr>
          <a:xfrm>
            <a:off x="257876" y="6440237"/>
            <a:ext cx="18582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dirty="0" err="1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www.bit.es</a:t>
            </a:r>
            <a:endParaRPr lang="es-ES_tradnl" sz="900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: Software Qua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465"/>
            <a:ext cx="12239619" cy="683907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6" y="228460"/>
            <a:ext cx="1482281" cy="273093"/>
          </a:xfrm>
          <a:prstGeom prst="rect">
            <a:avLst/>
          </a:prstGeom>
        </p:spPr>
      </p:pic>
      <p:sp>
        <p:nvSpPr>
          <p:cNvPr id="28" name="CuadroTexto 27"/>
          <p:cNvSpPr txBox="1"/>
          <p:nvPr userDrawn="1"/>
        </p:nvSpPr>
        <p:spPr>
          <a:xfrm>
            <a:off x="10123644" y="6440237"/>
            <a:ext cx="18582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s-ES_tradnl" sz="90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2019 BIT SAU, Barcelona </a:t>
            </a:r>
          </a:p>
        </p:txBody>
      </p:sp>
      <p:sp>
        <p:nvSpPr>
          <p:cNvPr id="9" name="CuadroTexto 8"/>
          <p:cNvSpPr txBox="1"/>
          <p:nvPr userDrawn="1"/>
        </p:nvSpPr>
        <p:spPr>
          <a:xfrm>
            <a:off x="778986" y="2487565"/>
            <a:ext cx="5966302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220"/>
              </a:lnSpc>
            </a:pPr>
            <a:r>
              <a:rPr lang="es-ES_tradnl" sz="4200" b="1" spc="-15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Software </a:t>
            </a:r>
            <a:r>
              <a:rPr lang="es-ES_tradnl" sz="4200" b="1" spc="-150" dirty="0" err="1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Quality</a:t>
            </a:r>
            <a:endParaRPr lang="es-ES_tradnl" sz="4200" b="1" spc="-150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779464" y="2976616"/>
            <a:ext cx="5965825" cy="21367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4200" spc="-15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 err="1"/>
              <a:t>Nom</a:t>
            </a:r>
            <a:r>
              <a:rPr lang="es-ES_tradnl" dirty="0"/>
              <a:t> del </a:t>
            </a:r>
            <a:r>
              <a:rPr lang="es-ES_tradnl" dirty="0" err="1"/>
              <a:t>Curs</a:t>
            </a:r>
            <a:endParaRPr lang="es-ES_tradnl" dirty="0"/>
          </a:p>
        </p:txBody>
      </p:sp>
      <p:sp>
        <p:nvSpPr>
          <p:cNvPr id="10" name="Marcador de texto 34"/>
          <p:cNvSpPr>
            <a:spLocks noGrp="1"/>
          </p:cNvSpPr>
          <p:nvPr>
            <p:ph type="body" sz="quarter" idx="11" hasCustomPrompt="1"/>
          </p:nvPr>
        </p:nvSpPr>
        <p:spPr>
          <a:xfrm>
            <a:off x="8286534" y="300787"/>
            <a:ext cx="1248646" cy="1284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9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 err="1"/>
              <a:t>Codi</a:t>
            </a:r>
            <a:r>
              <a:rPr lang="es-ES_tradnl" dirty="0"/>
              <a:t> del </a:t>
            </a:r>
            <a:r>
              <a:rPr lang="es-ES_tradnl" dirty="0" err="1"/>
              <a:t>Curs</a:t>
            </a:r>
            <a:endParaRPr lang="es-ES_tradnl" dirty="0"/>
          </a:p>
        </p:txBody>
      </p:sp>
      <p:sp>
        <p:nvSpPr>
          <p:cNvPr id="12" name="Marcador de texto 34"/>
          <p:cNvSpPr>
            <a:spLocks noGrp="1"/>
          </p:cNvSpPr>
          <p:nvPr>
            <p:ph type="body" sz="quarter" idx="12" hasCustomPrompt="1"/>
          </p:nvPr>
        </p:nvSpPr>
        <p:spPr>
          <a:xfrm>
            <a:off x="10733294" y="300787"/>
            <a:ext cx="1248646" cy="1284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9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/>
              <a:t>Data de la </a:t>
            </a:r>
            <a:r>
              <a:rPr lang="es-ES_tradnl" dirty="0" err="1"/>
              <a:t>Presentació</a:t>
            </a:r>
            <a:endParaRPr lang="es-ES_tradnl" dirty="0"/>
          </a:p>
        </p:txBody>
      </p:sp>
      <p:sp>
        <p:nvSpPr>
          <p:cNvPr id="13" name="CuadroTexto 12">
            <a:hlinkClick r:id="rId4"/>
          </p:cNvPr>
          <p:cNvSpPr txBox="1"/>
          <p:nvPr userDrawn="1"/>
        </p:nvSpPr>
        <p:spPr>
          <a:xfrm>
            <a:off x="257876" y="6440237"/>
            <a:ext cx="18582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dirty="0" err="1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www.bit.es</a:t>
            </a:r>
            <a:endParaRPr lang="es-ES_tradnl" sz="900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: Systems and Networ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466"/>
            <a:ext cx="12239619" cy="6839069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6" y="228460"/>
            <a:ext cx="1482281" cy="273093"/>
          </a:xfrm>
          <a:prstGeom prst="rect">
            <a:avLst/>
          </a:prstGeom>
        </p:spPr>
      </p:pic>
      <p:sp>
        <p:nvSpPr>
          <p:cNvPr id="28" name="CuadroTexto 27"/>
          <p:cNvSpPr txBox="1"/>
          <p:nvPr userDrawn="1"/>
        </p:nvSpPr>
        <p:spPr>
          <a:xfrm>
            <a:off x="10123644" y="6440237"/>
            <a:ext cx="18582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s-ES_tradnl" sz="90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© 2019 BIT SAU, Barcelona </a:t>
            </a:r>
          </a:p>
        </p:txBody>
      </p:sp>
      <p:sp>
        <p:nvSpPr>
          <p:cNvPr id="9" name="CuadroTexto 8"/>
          <p:cNvSpPr txBox="1"/>
          <p:nvPr userDrawn="1"/>
        </p:nvSpPr>
        <p:spPr>
          <a:xfrm>
            <a:off x="778986" y="2487565"/>
            <a:ext cx="5966302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220"/>
              </a:lnSpc>
            </a:pPr>
            <a:r>
              <a:rPr lang="es-ES_tradnl" sz="4200" b="1" spc="-150" dirty="0" err="1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Systems</a:t>
            </a:r>
            <a:r>
              <a:rPr lang="es-ES_tradnl" sz="4200" b="1" spc="-150" dirty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_tradnl" sz="4200" b="1" spc="-150" dirty="0" err="1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Networking</a:t>
            </a:r>
            <a:endParaRPr lang="es-ES_tradnl" sz="4200" b="1" spc="-150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779464" y="2976616"/>
            <a:ext cx="5965825" cy="21367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4200" spc="-15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>
              <a:buFontTx/>
              <a:buNone/>
              <a:defRPr sz="42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 err="1"/>
              <a:t>Nom</a:t>
            </a:r>
            <a:r>
              <a:rPr lang="es-ES_tradnl" dirty="0"/>
              <a:t> del </a:t>
            </a:r>
            <a:r>
              <a:rPr lang="es-ES_tradnl" dirty="0" err="1"/>
              <a:t>Curs</a:t>
            </a:r>
            <a:endParaRPr lang="es-ES_tradnl" dirty="0"/>
          </a:p>
        </p:txBody>
      </p:sp>
      <p:sp>
        <p:nvSpPr>
          <p:cNvPr id="10" name="Marcador de texto 34"/>
          <p:cNvSpPr>
            <a:spLocks noGrp="1"/>
          </p:cNvSpPr>
          <p:nvPr>
            <p:ph type="body" sz="quarter" idx="11" hasCustomPrompt="1"/>
          </p:nvPr>
        </p:nvSpPr>
        <p:spPr>
          <a:xfrm>
            <a:off x="8286534" y="300787"/>
            <a:ext cx="1248646" cy="1284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90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 err="1"/>
              <a:t>Codi</a:t>
            </a:r>
            <a:r>
              <a:rPr lang="es-ES_tradnl" dirty="0"/>
              <a:t> del </a:t>
            </a:r>
            <a:r>
              <a:rPr lang="es-ES_tradnl" dirty="0" err="1"/>
              <a:t>Curs</a:t>
            </a:r>
            <a:endParaRPr lang="es-ES_tradnl" dirty="0"/>
          </a:p>
        </p:txBody>
      </p:sp>
      <p:sp>
        <p:nvSpPr>
          <p:cNvPr id="12" name="Marcador de texto 34"/>
          <p:cNvSpPr>
            <a:spLocks noGrp="1"/>
          </p:cNvSpPr>
          <p:nvPr>
            <p:ph type="body" sz="quarter" idx="12" hasCustomPrompt="1"/>
          </p:nvPr>
        </p:nvSpPr>
        <p:spPr>
          <a:xfrm>
            <a:off x="10733294" y="300787"/>
            <a:ext cx="1248646" cy="128434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FontTx/>
              <a:buNone/>
              <a:defRPr sz="900" baseline="0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4323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88709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330325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774190" indent="0" algn="r">
              <a:buFontTx/>
              <a:buNone/>
              <a:defRPr sz="9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_tradnl" dirty="0"/>
              <a:t>Data de la </a:t>
            </a:r>
            <a:r>
              <a:rPr lang="es-ES_tradnl" dirty="0" err="1"/>
              <a:t>Presentació</a:t>
            </a:r>
            <a:endParaRPr lang="es-ES_tradnl" dirty="0"/>
          </a:p>
        </p:txBody>
      </p:sp>
      <p:sp>
        <p:nvSpPr>
          <p:cNvPr id="13" name="CuadroTexto 12">
            <a:hlinkClick r:id="rId4"/>
          </p:cNvPr>
          <p:cNvSpPr txBox="1"/>
          <p:nvPr userDrawn="1"/>
        </p:nvSpPr>
        <p:spPr>
          <a:xfrm>
            <a:off x="257876" y="6440237"/>
            <a:ext cx="185829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_tradnl" sz="900" dirty="0" err="1">
                <a:solidFill>
                  <a:schemeClr val="bg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www.bit.es</a:t>
            </a:r>
            <a:endParaRPr lang="es-ES_tradnl" sz="900" dirty="0">
              <a:solidFill>
                <a:schemeClr val="bg2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 userDrawn="1"/>
        </p:nvSpPr>
        <p:spPr>
          <a:xfrm rot="16200000">
            <a:off x="5760730" y="-5760729"/>
            <a:ext cx="718167" cy="122396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5" b="0" cap="none" spc="0">
              <a:ln w="0">
                <a:noFill/>
              </a:ln>
              <a:noFill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2 CuadroTexto"/>
          <p:cNvSpPr txBox="1"/>
          <p:nvPr/>
        </p:nvSpPr>
        <p:spPr>
          <a:xfrm>
            <a:off x="8711381" y="304905"/>
            <a:ext cx="1421834" cy="138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s-ES" sz="905" b="0" i="0" dirty="0">
                <a:solidFill>
                  <a:schemeClr val="bg2"/>
                </a:solidFill>
                <a:latin typeface="Arial Normal" charset="0"/>
                <a:cs typeface="Arial Normal" charset="0"/>
              </a:rPr>
              <a:t>Versión: 1.0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>
          <a:xfrm>
            <a:off x="10931778" y="304905"/>
            <a:ext cx="1042005" cy="1381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905" b="0">
                <a:solidFill>
                  <a:schemeClr val="bg2"/>
                </a:solidFill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defRPr>
            </a:lvl1pPr>
          </a:lstStyle>
          <a:p>
            <a:r>
              <a:rPr lang="es-ES_tradnl" dirty="0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dirty="0" smtClean="0">
                <a:latin typeface="Arial Normal" charset="0"/>
                <a:ea typeface="Arial Normal" charset="0"/>
                <a:cs typeface="Arial Normal" charset="0"/>
              </a:rPr>
              <a:t>‹Nº›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6" y="228460"/>
            <a:ext cx="1482281" cy="2730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hdr="0" ftr="0" dt="0"/>
  <p:txStyles>
    <p:titleStyle>
      <a:lvl1pPr algn="l" defTabSz="886460" rtl="0" eaLnBrk="1" latinLnBrk="0" hangingPunct="1">
        <a:spcBef>
          <a:spcPct val="0"/>
        </a:spcBef>
        <a:buNone/>
        <a:defRPr sz="2910" kern="1200">
          <a:solidFill>
            <a:schemeClr val="bg1">
              <a:lumMod val="50000"/>
            </a:schemeClr>
          </a:solidFill>
          <a:latin typeface="Tahoma" panose="020B0604030504040204"/>
          <a:ea typeface="+mj-ea"/>
          <a:cs typeface="Tahoma" panose="020B0604030504040204"/>
        </a:defRPr>
      </a:lvl1pPr>
    </p:titleStyle>
    <p:bodyStyle>
      <a:lvl1pPr marL="332740" indent="-332740" algn="l" defTabSz="886460" rtl="0" eaLnBrk="1" latinLnBrk="0" hangingPunct="1">
        <a:spcBef>
          <a:spcPct val="20000"/>
        </a:spcBef>
        <a:buFont typeface="Arial" panose="020B0604020202020204" pitchFamily="34" charset="0"/>
        <a:buChar char="•"/>
        <a:defRPr sz="3110" kern="1200">
          <a:solidFill>
            <a:schemeClr val="tx1"/>
          </a:solidFill>
          <a:latin typeface="+mn-lt"/>
          <a:ea typeface="+mn-ea"/>
          <a:cs typeface="+mn-cs"/>
        </a:defRPr>
      </a:lvl1pPr>
      <a:lvl2pPr marL="720725" indent="-277495" algn="l" defTabSz="88646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10" kern="1200">
          <a:solidFill>
            <a:schemeClr val="tx1"/>
          </a:solidFill>
          <a:latin typeface="+mn-lt"/>
          <a:ea typeface="+mn-ea"/>
          <a:cs typeface="+mn-cs"/>
        </a:defRPr>
      </a:lvl2pPr>
      <a:lvl3pPr marL="1108710" indent="-221615" algn="l" defTabSz="886460" rtl="0" eaLnBrk="1" latinLnBrk="0" hangingPunct="1">
        <a:spcBef>
          <a:spcPct val="20000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3pPr>
      <a:lvl4pPr marL="1552575" indent="-221615" algn="l" defTabSz="88646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95805" indent="-221615" algn="l" defTabSz="88646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39670" indent="-221615" algn="l" defTabSz="886460" rtl="0" eaLnBrk="1" latinLnBrk="0" hangingPunct="1">
        <a:spcBef>
          <a:spcPct val="2000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882900" indent="-221615" algn="l" defTabSz="886460" rtl="0" eaLnBrk="1" latinLnBrk="0" hangingPunct="1">
        <a:spcBef>
          <a:spcPct val="2000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26130" indent="-221615" algn="l" defTabSz="886460" rtl="0" eaLnBrk="1" latinLnBrk="0" hangingPunct="1">
        <a:spcBef>
          <a:spcPct val="2000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769995" indent="-221615" algn="l" defTabSz="886460" rtl="0" eaLnBrk="1" latinLnBrk="0" hangingPunct="1">
        <a:spcBef>
          <a:spcPct val="2000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88646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43230" algn="l" defTabSz="88646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87095" algn="l" defTabSz="88646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30325" algn="l" defTabSz="88646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74190" algn="l" defTabSz="88646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217420" algn="l" defTabSz="88646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61285" algn="l" defTabSz="88646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104515" algn="l" defTabSz="88646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548380" algn="l" defTabSz="886460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sym typeface="+mn-ea"/>
              </a:rPr>
              <a:t>Spring </a:t>
            </a:r>
            <a:r>
              <a:rPr lang="es-ES" dirty="0" err="1">
                <a:sym typeface="+mn-ea"/>
              </a:rPr>
              <a:t>Boot</a:t>
            </a:r>
            <a:endParaRPr lang="es-ES" dirty="0">
              <a:sym typeface="+mn-ea"/>
            </a:endParaRPr>
          </a:p>
          <a:p>
            <a:r>
              <a:rPr lang="es-ES" dirty="0">
                <a:sym typeface="+mn-ea"/>
              </a:rPr>
              <a:t>Módulos-Anotaciones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/>
              <a:t>MI1562 – API y Microservicios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D24C527-A46B-4840-8D04-3F7D51D773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smtClean="0">
                <a:latin typeface="Arial Normal" charset="0"/>
                <a:ea typeface="Arial Normal" charset="0"/>
                <a:cs typeface="Arial Normal" charset="0"/>
              </a:rPr>
              <a:t>10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B22C2A2-9346-4F06-8C37-7EB9C3BF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26" y="1009931"/>
            <a:ext cx="7349981" cy="656826"/>
          </a:xfrm>
        </p:spPr>
        <p:txBody>
          <a:bodyPr/>
          <a:lstStyle/>
          <a:p>
            <a:r>
              <a:rPr lang="es-ES" dirty="0"/>
              <a:t>Módulos Spring Data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C495E65-2A4E-445C-B29F-12D5BDA61178}"/>
              </a:ext>
            </a:extLst>
          </p:cNvPr>
          <p:cNvSpPr/>
          <p:nvPr/>
        </p:nvSpPr>
        <p:spPr>
          <a:xfrm>
            <a:off x="1242655" y="1601629"/>
            <a:ext cx="9689123" cy="20313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Provide a familiar and consistent, Spring-based programming model for data access</a:t>
            </a: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Spring Data JPA — relational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Spring Data MongoDB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Spring Data REST — Expose awesome REST APIs around Spring Data Repositories</a:t>
            </a:r>
          </a:p>
        </p:txBody>
      </p:sp>
    </p:spTree>
    <p:extLst>
      <p:ext uri="{BB962C8B-B14F-4D97-AF65-F5344CB8AC3E}">
        <p14:creationId xmlns:p14="http://schemas.microsoft.com/office/powerpoint/2010/main" val="602764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D24C527-A46B-4840-8D04-3F7D51D773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smtClean="0">
                <a:latin typeface="Arial Normal" charset="0"/>
                <a:ea typeface="Arial Normal" charset="0"/>
                <a:cs typeface="Arial Normal" charset="0"/>
              </a:rPr>
              <a:t>11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B22C2A2-9346-4F06-8C37-7EB9C3BF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26" y="1009931"/>
            <a:ext cx="4507135" cy="656826"/>
          </a:xfrm>
        </p:spPr>
        <p:txBody>
          <a:bodyPr/>
          <a:lstStyle/>
          <a:p>
            <a:r>
              <a:rPr lang="es-ES" dirty="0"/>
              <a:t>Módulos </a:t>
            </a:r>
            <a:r>
              <a:rPr lang="es-ES" dirty="0" err="1"/>
              <a:t>SpringBoot</a:t>
            </a:r>
            <a:r>
              <a:rPr lang="es-ES" dirty="0"/>
              <a:t> 2 Reactive</a:t>
            </a:r>
            <a:endParaRPr lang="en-US" dirty="0"/>
          </a:p>
        </p:txBody>
      </p:sp>
      <p:pic>
        <p:nvPicPr>
          <p:cNvPr id="1026" name="Picture 2" descr="Image result for spring 5 modules">
            <a:extLst>
              <a:ext uri="{FF2B5EF4-FFF2-40B4-BE49-F238E27FC236}">
                <a16:creationId xmlns:a16="http://schemas.microsoft.com/office/drawing/2014/main" id="{4A60C690-C529-430A-A2E2-AF8CE3FAE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995" y="1565678"/>
            <a:ext cx="8784326" cy="513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140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D24C527-A46B-4840-8D04-3F7D51D773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smtClean="0">
                <a:latin typeface="Arial Normal" charset="0"/>
                <a:ea typeface="Arial Normal" charset="0"/>
                <a:cs typeface="Arial Normal" charset="0"/>
              </a:rPr>
              <a:t>12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B22C2A2-9346-4F06-8C37-7EB9C3BF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26" y="1009931"/>
            <a:ext cx="7349981" cy="656826"/>
          </a:xfrm>
        </p:spPr>
        <p:txBody>
          <a:bodyPr/>
          <a:lstStyle/>
          <a:p>
            <a:r>
              <a:rPr lang="es-ES" dirty="0"/>
              <a:t>Anotaciones Spring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C495E65-2A4E-445C-B29F-12D5BDA61178}"/>
              </a:ext>
            </a:extLst>
          </p:cNvPr>
          <p:cNvSpPr/>
          <p:nvPr/>
        </p:nvSpPr>
        <p:spPr>
          <a:xfrm>
            <a:off x="1242655" y="1601629"/>
            <a:ext cx="9689123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https://springframework.guru/spring-framework-annotations/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B34E3437-BACD-4D2E-91EF-7F55A32E7A31}"/>
              </a:ext>
            </a:extLst>
          </p:cNvPr>
          <p:cNvSpPr txBox="1">
            <a:spLocks/>
          </p:cNvSpPr>
          <p:nvPr/>
        </p:nvSpPr>
        <p:spPr>
          <a:xfrm>
            <a:off x="451726" y="2574962"/>
            <a:ext cx="7349981" cy="656826"/>
          </a:xfrm>
          <a:prstGeom prst="rect">
            <a:avLst/>
          </a:prstGeom>
        </p:spPr>
        <p:txBody>
          <a:bodyPr lIns="0" tIns="0" rIns="0" bIns="0"/>
          <a:lstStyle>
            <a:lvl1pPr algn="l" defTabSz="886460" rtl="0" eaLnBrk="1" latinLnBrk="0" hangingPunct="1">
              <a:spcBef>
                <a:spcPct val="0"/>
              </a:spcBef>
              <a:buNone/>
              <a:defRPr sz="2010" b="0" i="0" kern="1200" cap="none" baseline="0">
                <a:solidFill>
                  <a:srgbClr val="505150"/>
                </a:solidFill>
                <a:latin typeface="Arial Normal" charset="0"/>
                <a:ea typeface="+mj-ea"/>
                <a:cs typeface="Arial Normal" charset="0"/>
              </a:defRPr>
            </a:lvl1pPr>
          </a:lstStyle>
          <a:p>
            <a:r>
              <a:rPr lang="es-ES" dirty="0"/>
              <a:t>Anotaciones JPA</a:t>
            </a:r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447567A-F7A8-40A6-9BFB-6C2EE8954D82}"/>
              </a:ext>
            </a:extLst>
          </p:cNvPr>
          <p:cNvSpPr/>
          <p:nvPr/>
        </p:nvSpPr>
        <p:spPr>
          <a:xfrm>
            <a:off x="1242655" y="3166660"/>
            <a:ext cx="9689123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https://dzone.com/articles/all-jpa-annotations-mapping-annotations</a:t>
            </a:r>
          </a:p>
        </p:txBody>
      </p:sp>
    </p:spTree>
    <p:extLst>
      <p:ext uri="{BB962C8B-B14F-4D97-AF65-F5344CB8AC3E}">
        <p14:creationId xmlns:p14="http://schemas.microsoft.com/office/powerpoint/2010/main" val="2663971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D24C527-A46B-4840-8D04-3F7D51D773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smtClean="0">
                <a:latin typeface="Arial Normal" charset="0"/>
                <a:ea typeface="Arial Normal" charset="0"/>
                <a:cs typeface="Arial Normal" charset="0"/>
              </a:rPr>
              <a:t>2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B22C2A2-9346-4F06-8C37-7EB9C3BF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27" y="1009931"/>
            <a:ext cx="2714880" cy="656826"/>
          </a:xfrm>
        </p:spPr>
        <p:txBody>
          <a:bodyPr/>
          <a:lstStyle/>
          <a:p>
            <a:r>
              <a:rPr lang="es-ES" dirty="0"/>
              <a:t>Módulos Spring 5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C495E65-2A4E-445C-B29F-12D5BDA61178}"/>
              </a:ext>
            </a:extLst>
          </p:cNvPr>
          <p:cNvSpPr/>
          <p:nvPr/>
        </p:nvSpPr>
        <p:spPr>
          <a:xfrm>
            <a:off x="3060700" y="1180321"/>
            <a:ext cx="824034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  <a:latin typeface="Consolas" panose="020B0609020204030204" pitchFamily="49" charset="0"/>
              </a:rPr>
              <a:t>CORE CONTAINER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b="1" dirty="0">
                <a:latin typeface="Consolas" panose="020B0609020204030204" pitchFamily="49" charset="0"/>
              </a:rPr>
              <a:t>spring-core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</a:rPr>
              <a:t>spring-beans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</a:rPr>
              <a:t>spring-context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</a:rPr>
              <a:t>spring-context-support</a:t>
            </a:r>
            <a:r>
              <a:rPr lang="en-US" dirty="0">
                <a:latin typeface="Consolas" panose="020B0609020204030204" pitchFamily="49" charset="0"/>
              </a:rPr>
              <a:t>, and </a:t>
            </a:r>
            <a:r>
              <a:rPr lang="en-US" b="1" dirty="0">
                <a:latin typeface="Consolas" panose="020B0609020204030204" pitchFamily="49" charset="0"/>
              </a:rPr>
              <a:t>spring-expression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</a:rPr>
              <a:t>AOP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b="1" dirty="0">
                <a:latin typeface="Consolas" panose="020B0609020204030204" pitchFamily="49" charset="0"/>
              </a:rPr>
              <a:t>spring-</a:t>
            </a:r>
            <a:r>
              <a:rPr lang="en-US" b="1" dirty="0" err="1">
                <a:latin typeface="Consolas" panose="020B0609020204030204" pitchFamily="49" charset="0"/>
              </a:rPr>
              <a:t>aop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AOP Alliance-compliant aspect-oriented programming implementation. </a:t>
            </a:r>
            <a:r>
              <a:rPr lang="en-US" b="1" dirty="0">
                <a:latin typeface="Consolas" panose="020B0609020204030204" pitchFamily="49" charset="0"/>
              </a:rPr>
              <a:t>spring-aspects </a:t>
            </a:r>
            <a:r>
              <a:rPr lang="en-US" dirty="0">
                <a:latin typeface="Consolas" panose="020B0609020204030204" pitchFamily="49" charset="0"/>
              </a:rPr>
              <a:t>integration with AspectJ.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highlight>
                  <a:srgbClr val="C0C0C0"/>
                </a:highlight>
                <a:latin typeface="Consolas" panose="020B0609020204030204" pitchFamily="49" charset="0"/>
              </a:rPr>
              <a:t>Messaging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spring-messaging </a:t>
            </a:r>
            <a:r>
              <a:rPr lang="en-US" dirty="0">
                <a:latin typeface="Consolas" panose="020B0609020204030204" pitchFamily="49" charset="0"/>
              </a:rPr>
              <a:t>- Spring Integration project: Message, </a:t>
            </a:r>
            <a:r>
              <a:rPr lang="en-US" dirty="0" err="1">
                <a:latin typeface="Consolas" panose="020B0609020204030204" pitchFamily="49" charset="0"/>
              </a:rPr>
              <a:t>MessageChannel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MessageHandler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highlight>
                  <a:srgbClr val="FFFF00"/>
                </a:highlight>
                <a:latin typeface="Consolas" panose="020B0609020204030204" pitchFamily="49" charset="0"/>
              </a:rPr>
              <a:t>DATA ACCESS/INTEGRATION LAYER </a:t>
            </a:r>
            <a:endParaRPr lang="en-US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JDBC, ORM, OXM, JMS, Transaction modules.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nsolas" panose="020B0609020204030204" pitchFamily="49" charset="0"/>
              </a:rPr>
              <a:t>spring-</a:t>
            </a:r>
            <a:r>
              <a:rPr lang="en-US" b="1" dirty="0" err="1">
                <a:latin typeface="Consolas" panose="020B0609020204030204" pitchFamily="49" charset="0"/>
              </a:rPr>
              <a:t>jdbc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module provides a JDBC-abstraction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nsolas" panose="020B0609020204030204" pitchFamily="49" charset="0"/>
              </a:rPr>
              <a:t>spring-</a:t>
            </a:r>
            <a:r>
              <a:rPr lang="en-US" b="1" dirty="0" err="1">
                <a:latin typeface="Consolas" panose="020B0609020204030204" pitchFamily="49" charset="0"/>
              </a:rPr>
              <a:t>tx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module supports programmatic and declarative transaction management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nsolas" panose="020B0609020204030204" pitchFamily="49" charset="0"/>
              </a:rPr>
              <a:t>spring-</a:t>
            </a:r>
            <a:r>
              <a:rPr lang="en-US" b="1" dirty="0" err="1">
                <a:latin typeface="Consolas" panose="020B0609020204030204" pitchFamily="49" charset="0"/>
              </a:rPr>
              <a:t>orm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module provides integration layers for popular object-relational mapping APIs, including JPA and Hibernate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nsolas" panose="020B0609020204030204" pitchFamily="49" charset="0"/>
              </a:rPr>
              <a:t>spring-</a:t>
            </a:r>
            <a:r>
              <a:rPr lang="en-US" b="1" dirty="0" err="1">
                <a:latin typeface="Consolas" panose="020B0609020204030204" pitchFamily="49" charset="0"/>
              </a:rPr>
              <a:t>oxm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module provides an abstraction layer that supports Object/XML mapping implementations 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D7B05CC-D308-481D-8AE1-AAA3AE57D940}"/>
              </a:ext>
            </a:extLst>
          </p:cNvPr>
          <p:cNvCxnSpPr/>
          <p:nvPr/>
        </p:nvCxnSpPr>
        <p:spPr>
          <a:xfrm>
            <a:off x="2069123" y="2180492"/>
            <a:ext cx="9718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2D5A5F24-FA60-4231-8E5C-944FB01EBC00}"/>
              </a:ext>
            </a:extLst>
          </p:cNvPr>
          <p:cNvCxnSpPr/>
          <p:nvPr/>
        </p:nvCxnSpPr>
        <p:spPr>
          <a:xfrm>
            <a:off x="2069123" y="3264877"/>
            <a:ext cx="9718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1326FC8-4EB8-44A5-A3D6-3704F506C30B}"/>
              </a:ext>
            </a:extLst>
          </p:cNvPr>
          <p:cNvCxnSpPr/>
          <p:nvPr/>
        </p:nvCxnSpPr>
        <p:spPr>
          <a:xfrm>
            <a:off x="2069123" y="4085492"/>
            <a:ext cx="9718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600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D24C527-A46B-4840-8D04-3F7D51D773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smtClean="0">
                <a:latin typeface="Arial Normal" charset="0"/>
                <a:ea typeface="Arial Normal" charset="0"/>
                <a:cs typeface="Arial Normal" charset="0"/>
              </a:rPr>
              <a:t>3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B22C2A2-9346-4F06-8C37-7EB9C3BF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27" y="1009931"/>
            <a:ext cx="2714880" cy="656826"/>
          </a:xfrm>
        </p:spPr>
        <p:txBody>
          <a:bodyPr/>
          <a:lstStyle/>
          <a:p>
            <a:r>
              <a:rPr lang="es-ES" dirty="0"/>
              <a:t>Módulos Spring 5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C495E65-2A4E-445C-B29F-12D5BDA61178}"/>
              </a:ext>
            </a:extLst>
          </p:cNvPr>
          <p:cNvSpPr/>
          <p:nvPr/>
        </p:nvSpPr>
        <p:spPr>
          <a:xfrm>
            <a:off x="3060700" y="1191321"/>
            <a:ext cx="824034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highlight>
                  <a:srgbClr val="FFFF00"/>
                </a:highlight>
                <a:latin typeface="Consolas" panose="020B0609020204030204" pitchFamily="49" charset="0"/>
              </a:rPr>
              <a:t>WEB LAYER</a:t>
            </a:r>
          </a:p>
          <a:p>
            <a:r>
              <a:rPr lang="en-US" dirty="0">
                <a:latin typeface="Consolas" panose="020B0609020204030204" pitchFamily="49" charset="0"/>
              </a:rPr>
              <a:t>spring-web, spring-</a:t>
            </a:r>
            <a:r>
              <a:rPr lang="en-US" dirty="0" err="1">
                <a:latin typeface="Consolas" panose="020B0609020204030204" pitchFamily="49" charset="0"/>
              </a:rPr>
              <a:t>webmvc</a:t>
            </a:r>
            <a:r>
              <a:rPr lang="en-US" dirty="0">
                <a:latin typeface="Consolas" panose="020B0609020204030204" pitchFamily="49" charset="0"/>
              </a:rPr>
              <a:t>, spring-</a:t>
            </a:r>
            <a:r>
              <a:rPr lang="en-US" dirty="0" err="1">
                <a:latin typeface="Consolas" panose="020B0609020204030204" pitchFamily="49" charset="0"/>
              </a:rPr>
              <a:t>websocket</a:t>
            </a:r>
            <a:r>
              <a:rPr lang="en-US" dirty="0">
                <a:latin typeface="Consolas" panose="020B0609020204030204" pitchFamily="49" charset="0"/>
              </a:rPr>
              <a:t> modules.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nsolas" panose="020B0609020204030204" pitchFamily="49" charset="0"/>
              </a:rPr>
              <a:t>spring-web </a:t>
            </a:r>
            <a:r>
              <a:rPr lang="en-US" dirty="0">
                <a:latin typeface="Consolas" panose="020B0609020204030204" pitchFamily="49" charset="0"/>
              </a:rPr>
              <a:t>basic web-oriented integration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nsolas" panose="020B0609020204030204" pitchFamily="49" charset="0"/>
              </a:rPr>
              <a:t>spring-</a:t>
            </a:r>
            <a:r>
              <a:rPr lang="en-US" b="1" dirty="0" err="1">
                <a:latin typeface="Consolas" panose="020B0609020204030204" pitchFamily="49" charset="0"/>
              </a:rPr>
              <a:t>webmvc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model-view-controller (MVC) and REST Web Services implementation for web applications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highlight>
                  <a:srgbClr val="FFFF00"/>
                </a:highlight>
                <a:latin typeface="Consolas" panose="020B0609020204030204" pitchFamily="49" charset="0"/>
              </a:rPr>
              <a:t>TESTING</a:t>
            </a:r>
          </a:p>
          <a:p>
            <a:r>
              <a:rPr lang="en-US" b="1" dirty="0">
                <a:latin typeface="Consolas" panose="020B0609020204030204" pitchFamily="49" charset="0"/>
              </a:rPr>
              <a:t>spring-test </a:t>
            </a:r>
            <a:r>
              <a:rPr lang="en-US" dirty="0">
                <a:latin typeface="Consolas" panose="020B0609020204030204" pitchFamily="49" charset="0"/>
              </a:rPr>
              <a:t>supports unit testing and integration testing of Spring components with JUnit or TestNG. Loading of Spring </a:t>
            </a:r>
            <a:r>
              <a:rPr lang="en-US" dirty="0" err="1">
                <a:latin typeface="Consolas" panose="020B0609020204030204" pitchFamily="49" charset="0"/>
              </a:rPr>
              <a:t>ApplicationContexts</a:t>
            </a:r>
            <a:r>
              <a:rPr lang="en-US" dirty="0">
                <a:latin typeface="Consolas" panose="020B0609020204030204" pitchFamily="49" charset="0"/>
              </a:rPr>
              <a:t> and caching of those contexts. It also provides mock objects 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27EA3A29-1487-43E1-BADF-1A233F8003C7}"/>
              </a:ext>
            </a:extLst>
          </p:cNvPr>
          <p:cNvCxnSpPr/>
          <p:nvPr/>
        </p:nvCxnSpPr>
        <p:spPr>
          <a:xfrm>
            <a:off x="2069123" y="3094892"/>
            <a:ext cx="9718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806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D24C527-A46B-4840-8D04-3F7D51D773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smtClean="0">
                <a:latin typeface="Arial Normal" charset="0"/>
                <a:ea typeface="Arial Normal" charset="0"/>
                <a:cs typeface="Arial Normal" charset="0"/>
              </a:rPr>
              <a:t>4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B22C2A2-9346-4F06-8C37-7EB9C3BF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27" y="1009931"/>
            <a:ext cx="2714880" cy="656826"/>
          </a:xfrm>
        </p:spPr>
        <p:txBody>
          <a:bodyPr/>
          <a:lstStyle/>
          <a:p>
            <a:r>
              <a:rPr lang="es-ES" dirty="0"/>
              <a:t>Artefactos</a:t>
            </a:r>
            <a:endParaRPr lang="en-US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EFD694D-FA14-4145-8A7C-4F2842D52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174229"/>
              </p:ext>
            </p:extLst>
          </p:nvPr>
        </p:nvGraphicFramePr>
        <p:xfrm>
          <a:off x="1699847" y="1307123"/>
          <a:ext cx="9671538" cy="4774992"/>
        </p:xfrm>
        <a:graphic>
          <a:graphicData uri="http://schemas.openxmlformats.org/drawingml/2006/table">
            <a:tbl>
              <a:tblPr/>
              <a:tblGrid>
                <a:gridCol w="2218121">
                  <a:extLst>
                    <a:ext uri="{9D8B030D-6E8A-4147-A177-3AD203B41FA5}">
                      <a16:colId xmlns:a16="http://schemas.microsoft.com/office/drawing/2014/main" val="2008391278"/>
                    </a:ext>
                  </a:extLst>
                </a:gridCol>
                <a:gridCol w="2763806">
                  <a:extLst>
                    <a:ext uri="{9D8B030D-6E8A-4147-A177-3AD203B41FA5}">
                      <a16:colId xmlns:a16="http://schemas.microsoft.com/office/drawing/2014/main" val="393721936"/>
                    </a:ext>
                  </a:extLst>
                </a:gridCol>
                <a:gridCol w="4689611">
                  <a:extLst>
                    <a:ext uri="{9D8B030D-6E8A-4147-A177-3AD203B41FA5}">
                      <a16:colId xmlns:a16="http://schemas.microsoft.com/office/drawing/2014/main" val="2892998015"/>
                    </a:ext>
                  </a:extLst>
                </a:gridCol>
              </a:tblGrid>
              <a:tr h="88471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 dirty="0" err="1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GroupId</a:t>
                      </a:r>
                      <a:endParaRPr lang="en-US" sz="1600" b="1" dirty="0">
                        <a:solidFill>
                          <a:srgbClr val="34302D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ArtifactId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Description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20575"/>
                  </a:ext>
                </a:extLst>
              </a:tr>
              <a:tr h="126087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org.springframework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spring-aop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Proxy-based AOP support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005110"/>
                  </a:ext>
                </a:extLst>
              </a:tr>
              <a:tr h="126087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org.springframework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spring-aspects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AspectJ based aspects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74944"/>
                  </a:ext>
                </a:extLst>
              </a:tr>
              <a:tr h="163703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org.springframework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spring-beans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Beans support, including Groovy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655292"/>
                  </a:ext>
                </a:extLst>
              </a:tr>
              <a:tr h="351786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org.springframework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spring-context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Application context runtime, including scheduling and remoting abstractions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305930"/>
                  </a:ext>
                </a:extLst>
              </a:tr>
              <a:tr h="389403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org.springframework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spring-context-support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Support classes for integrating common third-party libraries into a Spring application context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988741"/>
                  </a:ext>
                </a:extLst>
              </a:tr>
              <a:tr h="238937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org.springframework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spring-core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Core utilities, used by many other Spring modules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403726"/>
                  </a:ext>
                </a:extLst>
              </a:tr>
              <a:tr h="163703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org.springframework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spring-expression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Spring Expression Language (SpEL)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349147"/>
                  </a:ext>
                </a:extLst>
              </a:tr>
              <a:tr h="201321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org.springframework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spring-instrument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Instrumentation agent for JVM bootstrapping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126981"/>
                  </a:ext>
                </a:extLst>
              </a:tr>
              <a:tr h="126087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org.springframework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spring-instrument-tomcat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Instrumentation agent for Tomcat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509769"/>
                  </a:ext>
                </a:extLst>
              </a:tr>
              <a:tr h="351786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org.springframework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spring-jdbc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JDBC support package, including DataSource setup and JDBC access support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414014"/>
                  </a:ext>
                </a:extLst>
              </a:tr>
              <a:tr h="351786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org.springframework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spring-jms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dirty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JMS support package, including helper classes to send/receive JMS messages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559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8368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D24C527-A46B-4840-8D04-3F7D51D773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smtClean="0">
                <a:latin typeface="Arial Normal" charset="0"/>
                <a:ea typeface="Arial Normal" charset="0"/>
                <a:cs typeface="Arial Normal" charset="0"/>
              </a:rPr>
              <a:t>5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B22C2A2-9346-4F06-8C37-7EB9C3BF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27" y="1009931"/>
            <a:ext cx="2714880" cy="656826"/>
          </a:xfrm>
        </p:spPr>
        <p:txBody>
          <a:bodyPr/>
          <a:lstStyle/>
          <a:p>
            <a:r>
              <a:rPr lang="es-ES" dirty="0"/>
              <a:t>Artefactos</a:t>
            </a:r>
            <a:endParaRPr lang="en-US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AEFD694D-FA14-4145-8A7C-4F2842D52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626309"/>
              </p:ext>
            </p:extLst>
          </p:nvPr>
        </p:nvGraphicFramePr>
        <p:xfrm>
          <a:off x="1699847" y="1307123"/>
          <a:ext cx="9671538" cy="4007964"/>
        </p:xfrm>
        <a:graphic>
          <a:graphicData uri="http://schemas.openxmlformats.org/drawingml/2006/table">
            <a:tbl>
              <a:tblPr/>
              <a:tblGrid>
                <a:gridCol w="2218121">
                  <a:extLst>
                    <a:ext uri="{9D8B030D-6E8A-4147-A177-3AD203B41FA5}">
                      <a16:colId xmlns:a16="http://schemas.microsoft.com/office/drawing/2014/main" val="2008391278"/>
                    </a:ext>
                  </a:extLst>
                </a:gridCol>
                <a:gridCol w="2763806">
                  <a:extLst>
                    <a:ext uri="{9D8B030D-6E8A-4147-A177-3AD203B41FA5}">
                      <a16:colId xmlns:a16="http://schemas.microsoft.com/office/drawing/2014/main" val="393721936"/>
                    </a:ext>
                  </a:extLst>
                </a:gridCol>
                <a:gridCol w="4689611">
                  <a:extLst>
                    <a:ext uri="{9D8B030D-6E8A-4147-A177-3AD203B41FA5}">
                      <a16:colId xmlns:a16="http://schemas.microsoft.com/office/drawing/2014/main" val="2892998015"/>
                    </a:ext>
                  </a:extLst>
                </a:gridCol>
              </a:tblGrid>
              <a:tr h="88471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GroupId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ArtifactId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1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Description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20575"/>
                  </a:ext>
                </a:extLst>
              </a:tr>
              <a:tr h="201321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dirty="0" err="1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org.springframework</a:t>
                      </a:r>
                      <a:endParaRPr lang="en-US" sz="1600" b="0" dirty="0">
                        <a:solidFill>
                          <a:srgbClr val="34302D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spring-messaging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dirty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Support for messaging architectures and protocols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408628"/>
                  </a:ext>
                </a:extLst>
              </a:tr>
              <a:tr h="276553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org.springframework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spring-orm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Object/Relational Mapping, including JPA and Hibernate support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766224"/>
                  </a:ext>
                </a:extLst>
              </a:tr>
              <a:tr h="88471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org.springframework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spring-oxm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Object/XML Mapping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046697"/>
                  </a:ext>
                </a:extLst>
              </a:tr>
              <a:tr h="31416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org.springframework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spring-test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Support for unit testing and integration testing Spring components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232710"/>
                  </a:ext>
                </a:extLst>
              </a:tr>
              <a:tr h="31416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org.springframework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spring-tx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Transaction infrastructure, including DAO support and JCA integration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14061"/>
                  </a:ext>
                </a:extLst>
              </a:tr>
              <a:tr h="31416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org.springframework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spring-web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Foundational web support, including web client and web-based remoting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889027"/>
                  </a:ext>
                </a:extLst>
              </a:tr>
              <a:tr h="351786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org.springframework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spring-webmvc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HTTP-based Model-View-Controller and REST endpoints for Servlet stacks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665678"/>
                  </a:ext>
                </a:extLst>
              </a:tr>
              <a:tr h="31416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org.springframework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spring-websocket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600" b="0" dirty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WebSocket and </a:t>
                      </a:r>
                      <a:r>
                        <a:rPr lang="en-US" sz="1600" b="0" dirty="0" err="1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SockJS</a:t>
                      </a:r>
                      <a:r>
                        <a:rPr lang="en-US" sz="1600" b="0" dirty="0">
                          <a:solidFill>
                            <a:srgbClr val="34302D"/>
                          </a:solidFill>
                          <a:effectLst/>
                          <a:latin typeface="Consolas" panose="020B0609020204030204" pitchFamily="49" charset="0"/>
                        </a:rPr>
                        <a:t> infrastructure, including STOMP messaging support</a:t>
                      </a:r>
                    </a:p>
                  </a:txBody>
                  <a:tcPr marL="11836" marR="11836" marT="5918" marB="5918">
                    <a:lnL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01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20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spring application typical scenario">
            <a:extLst>
              <a:ext uri="{FF2B5EF4-FFF2-40B4-BE49-F238E27FC236}">
                <a16:creationId xmlns:a16="http://schemas.microsoft.com/office/drawing/2014/main" id="{AAA62F5A-C5EC-49B1-86B8-18E09D069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25" y="1453579"/>
            <a:ext cx="7657376" cy="519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4A197CFE-4DCE-472B-95C7-05148841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26" y="1009931"/>
            <a:ext cx="7349981" cy="656826"/>
          </a:xfrm>
        </p:spPr>
        <p:txBody>
          <a:bodyPr/>
          <a:lstStyle/>
          <a:p>
            <a:r>
              <a:rPr lang="es-ES" dirty="0"/>
              <a:t>Escenario Spring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D24C527-A46B-4840-8D04-3F7D51D773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smtClean="0">
                <a:latin typeface="Arial Normal" charset="0"/>
                <a:ea typeface="Arial Normal" charset="0"/>
                <a:cs typeface="Arial Normal" charset="0"/>
              </a:rPr>
              <a:t>7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B22C2A2-9346-4F06-8C37-7EB9C3BF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26" y="1009931"/>
            <a:ext cx="7349981" cy="656826"/>
          </a:xfrm>
        </p:spPr>
        <p:txBody>
          <a:bodyPr/>
          <a:lstStyle/>
          <a:p>
            <a:r>
              <a:rPr lang="es-ES" dirty="0"/>
              <a:t>Spring </a:t>
            </a:r>
            <a:r>
              <a:rPr lang="es-ES" dirty="0" err="1"/>
              <a:t>Boot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C495E65-2A4E-445C-B29F-12D5BDA61178}"/>
              </a:ext>
            </a:extLst>
          </p:cNvPr>
          <p:cNvSpPr/>
          <p:nvPr/>
        </p:nvSpPr>
        <p:spPr>
          <a:xfrm>
            <a:off x="1242655" y="1601629"/>
            <a:ext cx="9689123" cy="20313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The problem with Spring and Spring MVC is the amount of configuration that is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Spring Boot solves this problem through a combination of Auto Configuration and Starter Projects.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Spring Boot also provides a few features to make building production-ready applications faster.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Embedded Server</a:t>
            </a: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31A424CD-737C-41A1-A76E-6B5A38A7E8CC}"/>
              </a:ext>
            </a:extLst>
          </p:cNvPr>
          <p:cNvSpPr txBox="1">
            <a:spLocks/>
          </p:cNvSpPr>
          <p:nvPr/>
        </p:nvSpPr>
        <p:spPr>
          <a:xfrm>
            <a:off x="451726" y="3999315"/>
            <a:ext cx="7349981" cy="656826"/>
          </a:xfrm>
          <a:prstGeom prst="rect">
            <a:avLst/>
          </a:prstGeom>
        </p:spPr>
        <p:txBody>
          <a:bodyPr lIns="0" tIns="0" rIns="0" bIns="0"/>
          <a:lstStyle>
            <a:lvl1pPr algn="l" defTabSz="886460" rtl="0" eaLnBrk="1" latinLnBrk="0" hangingPunct="1">
              <a:spcBef>
                <a:spcPct val="0"/>
              </a:spcBef>
              <a:buNone/>
              <a:defRPr sz="2010" b="0" i="0" kern="1200" cap="none" baseline="0">
                <a:solidFill>
                  <a:srgbClr val="505150"/>
                </a:solidFill>
                <a:latin typeface="Arial Normal" charset="0"/>
                <a:ea typeface="+mj-ea"/>
                <a:cs typeface="Arial Normal" charset="0"/>
              </a:defRPr>
            </a:lvl1pPr>
          </a:lstStyle>
          <a:p>
            <a:r>
              <a:rPr lang="es-ES" dirty="0"/>
              <a:t>Spring </a:t>
            </a:r>
            <a:r>
              <a:rPr lang="es-ES" dirty="0" err="1"/>
              <a:t>Boot</a:t>
            </a:r>
            <a:r>
              <a:rPr lang="es-ES" dirty="0"/>
              <a:t> Starter </a:t>
            </a:r>
            <a:r>
              <a:rPr lang="es-ES" dirty="0" err="1"/>
              <a:t>Projects</a:t>
            </a:r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04D2423-3DF3-4092-990D-53F9F7967C33}"/>
              </a:ext>
            </a:extLst>
          </p:cNvPr>
          <p:cNvSpPr/>
          <p:nvPr/>
        </p:nvSpPr>
        <p:spPr>
          <a:xfrm>
            <a:off x="1242655" y="4444476"/>
            <a:ext cx="9689123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a set of convenient dependency descriptors that you can include in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87218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D24C527-A46B-4840-8D04-3F7D51D773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smtClean="0">
                <a:latin typeface="Arial Normal" charset="0"/>
                <a:ea typeface="Arial Normal" charset="0"/>
                <a:cs typeface="Arial Normal" charset="0"/>
              </a:rPr>
              <a:t>8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B22C2A2-9346-4F06-8C37-7EB9C3BF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26" y="1009931"/>
            <a:ext cx="7349981" cy="656826"/>
          </a:xfrm>
        </p:spPr>
        <p:txBody>
          <a:bodyPr/>
          <a:lstStyle/>
          <a:p>
            <a:r>
              <a:rPr lang="es-ES" dirty="0"/>
              <a:t>Spring </a:t>
            </a:r>
            <a:r>
              <a:rPr lang="es-ES" dirty="0" err="1"/>
              <a:t>Boot</a:t>
            </a:r>
            <a:r>
              <a:rPr lang="es-ES" dirty="0"/>
              <a:t> Starter Web - </a:t>
            </a:r>
            <a:r>
              <a:rPr lang="es-ES" dirty="0" err="1"/>
              <a:t>Example</a:t>
            </a:r>
            <a:endParaRPr lang="en-US" dirty="0"/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1C4E8FF2-0EE7-46E5-8096-E816A9B59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022" y="1338344"/>
            <a:ext cx="417195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2391E39-CE1C-470D-9705-234B708F749B}"/>
              </a:ext>
            </a:extLst>
          </p:cNvPr>
          <p:cNvSpPr/>
          <p:nvPr/>
        </p:nvSpPr>
        <p:spPr>
          <a:xfrm>
            <a:off x="739653" y="2260958"/>
            <a:ext cx="67865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635"/>
                </a:solidFill>
                <a:latin typeface="Consolas" panose="020B0609020204030204" pitchFamily="49" charset="0"/>
              </a:rPr>
              <a:t>Spring — core, beans, context, AOP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635"/>
                </a:solidFill>
                <a:latin typeface="Consolas" panose="020B0609020204030204" pitchFamily="49" charset="0"/>
              </a:rPr>
              <a:t>Web MVC — (Spring MVC)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635"/>
                </a:solidFill>
                <a:latin typeface="Consolas" panose="020B0609020204030204" pitchFamily="49" charset="0"/>
              </a:rPr>
              <a:t>Jackson — for JSON Binding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635"/>
                </a:solidFill>
                <a:latin typeface="Consolas" panose="020B0609020204030204" pitchFamily="49" charset="0"/>
              </a:rPr>
              <a:t>Validation — Hibernate Validator, Validation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635"/>
                </a:solidFill>
                <a:latin typeface="Consolas" panose="020B0609020204030204" pitchFamily="49" charset="0"/>
              </a:rPr>
              <a:t>Embedded Servlet Container — Tomcat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635"/>
                </a:solidFill>
                <a:latin typeface="Consolas" panose="020B0609020204030204" pitchFamily="49" charset="0"/>
              </a:rPr>
              <a:t>Logging — </a:t>
            </a:r>
            <a:r>
              <a:rPr lang="en-US" dirty="0" err="1">
                <a:solidFill>
                  <a:srgbClr val="222635"/>
                </a:solidFill>
                <a:latin typeface="Consolas" panose="020B0609020204030204" pitchFamily="49" charset="0"/>
              </a:rPr>
              <a:t>logback</a:t>
            </a:r>
            <a:r>
              <a:rPr lang="en-US" dirty="0">
                <a:solidFill>
                  <a:srgbClr val="222635"/>
                </a:solidFill>
                <a:latin typeface="Consolas" panose="020B0609020204030204" pitchFamily="49" charset="0"/>
              </a:rPr>
              <a:t>, slf4j</a:t>
            </a:r>
            <a:endParaRPr lang="en-US" b="0" i="0" dirty="0">
              <a:solidFill>
                <a:srgbClr val="222635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80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D24C527-A46B-4840-8D04-3F7D51D773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ES_tradnl">
                <a:latin typeface="Arial Normal" charset="0"/>
                <a:ea typeface="Arial Normal" charset="0"/>
                <a:cs typeface="Arial Normal" charset="0"/>
              </a:rPr>
              <a:t>pág. </a:t>
            </a:r>
            <a:fld id="{1B0A4AE1-2ACB-B346-A4F0-04AB830CF331}" type="slidenum">
              <a:rPr lang="es-ES_tradnl" smtClean="0">
                <a:latin typeface="Arial Normal" charset="0"/>
                <a:ea typeface="Arial Normal" charset="0"/>
                <a:cs typeface="Arial Normal" charset="0"/>
              </a:rPr>
              <a:t>9</a:t>
            </a:fld>
            <a:endParaRPr lang="es-ES_tradnl" dirty="0">
              <a:latin typeface="Arial Normal" charset="0"/>
              <a:ea typeface="Arial Normal" charset="0"/>
              <a:cs typeface="Arial Normal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B22C2A2-9346-4F06-8C37-7EB9C3BF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26" y="1009931"/>
            <a:ext cx="7349981" cy="656826"/>
          </a:xfrm>
        </p:spPr>
        <p:txBody>
          <a:bodyPr/>
          <a:lstStyle/>
          <a:p>
            <a:r>
              <a:rPr lang="es-ES" dirty="0"/>
              <a:t>Módulos </a:t>
            </a:r>
            <a:r>
              <a:rPr lang="es-ES" dirty="0" err="1"/>
              <a:t>SpringBoot</a:t>
            </a:r>
            <a:r>
              <a:rPr lang="es-ES" dirty="0"/>
              <a:t> Starter modules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C495E65-2A4E-445C-B29F-12D5BDA61178}"/>
              </a:ext>
            </a:extLst>
          </p:cNvPr>
          <p:cNvSpPr/>
          <p:nvPr/>
        </p:nvSpPr>
        <p:spPr>
          <a:xfrm>
            <a:off x="1383323" y="2744629"/>
            <a:ext cx="9689123" cy="36933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spring-boot-starter-web-services</a:t>
            </a:r>
            <a:r>
              <a:rPr lang="en-US" dirty="0">
                <a:latin typeface="Consolas" panose="020B0609020204030204" pitchFamily="49" charset="0"/>
              </a:rPr>
              <a:t>: Build applications exposing SOAP web services</a:t>
            </a:r>
          </a:p>
          <a:p>
            <a:r>
              <a:rPr lang="en-US" b="1" dirty="0">
                <a:highlight>
                  <a:srgbClr val="FFFF00"/>
                </a:highlight>
                <a:latin typeface="Consolas" panose="020B0609020204030204" pitchFamily="49" charset="0"/>
              </a:rPr>
              <a:t>spring-boot-starter-web</a:t>
            </a:r>
            <a:r>
              <a:rPr lang="en-US" dirty="0">
                <a:latin typeface="Consolas" panose="020B0609020204030204" pitchFamily="49" charset="0"/>
              </a:rPr>
              <a:t>: Build Web applications and RESTful applications</a:t>
            </a:r>
          </a:p>
          <a:p>
            <a:r>
              <a:rPr lang="en-US" b="1" dirty="0">
                <a:highlight>
                  <a:srgbClr val="FFFF00"/>
                </a:highlight>
                <a:latin typeface="Consolas" panose="020B0609020204030204" pitchFamily="49" charset="0"/>
              </a:rPr>
              <a:t>spring-boot-starter-test</a:t>
            </a:r>
            <a:r>
              <a:rPr lang="en-US" dirty="0">
                <a:latin typeface="Consolas" panose="020B0609020204030204" pitchFamily="49" charset="0"/>
              </a:rPr>
              <a:t>: Write great unit and integration tests</a:t>
            </a:r>
          </a:p>
          <a:p>
            <a:r>
              <a:rPr lang="en-US" b="1" dirty="0">
                <a:highlight>
                  <a:srgbClr val="FFFF00"/>
                </a:highlight>
                <a:latin typeface="Consolas" panose="020B0609020204030204" pitchFamily="49" charset="0"/>
              </a:rPr>
              <a:t>spring-boot-starter-</a:t>
            </a:r>
            <a:r>
              <a:rPr lang="en-US" b="1" dirty="0" err="1">
                <a:highlight>
                  <a:srgbClr val="FFFF00"/>
                </a:highlight>
                <a:latin typeface="Consolas" panose="020B0609020204030204" pitchFamily="49" charset="0"/>
              </a:rPr>
              <a:t>jdbc</a:t>
            </a:r>
            <a:r>
              <a:rPr lang="en-US" dirty="0">
                <a:latin typeface="Consolas" panose="020B0609020204030204" pitchFamily="49" charset="0"/>
              </a:rPr>
              <a:t>: Traditional JDBC applications</a:t>
            </a:r>
          </a:p>
          <a:p>
            <a:r>
              <a:rPr lang="en-US" b="1" dirty="0">
                <a:latin typeface="Consolas" panose="020B0609020204030204" pitchFamily="49" charset="0"/>
              </a:rPr>
              <a:t>spring-boot-starter-</a:t>
            </a:r>
            <a:r>
              <a:rPr lang="en-US" b="1" dirty="0" err="1">
                <a:latin typeface="Consolas" panose="020B0609020204030204" pitchFamily="49" charset="0"/>
              </a:rPr>
              <a:t>hateoas</a:t>
            </a:r>
            <a:r>
              <a:rPr lang="en-US" dirty="0">
                <a:latin typeface="Consolas" panose="020B0609020204030204" pitchFamily="49" charset="0"/>
              </a:rPr>
              <a:t>: Make your services more RESTful by adding HATEOAS features</a:t>
            </a:r>
          </a:p>
          <a:p>
            <a:r>
              <a:rPr lang="en-US" b="1" dirty="0">
                <a:highlight>
                  <a:srgbClr val="FFFF00"/>
                </a:highlight>
                <a:latin typeface="Consolas" panose="020B0609020204030204" pitchFamily="49" charset="0"/>
              </a:rPr>
              <a:t>spring-boot-starter-security</a:t>
            </a:r>
            <a:r>
              <a:rPr lang="en-US" dirty="0">
                <a:latin typeface="Consolas" panose="020B0609020204030204" pitchFamily="49" charset="0"/>
              </a:rPr>
              <a:t>: Authentication and authorization using Spring Security</a:t>
            </a:r>
          </a:p>
          <a:p>
            <a:r>
              <a:rPr lang="en-US" b="1" dirty="0">
                <a:highlight>
                  <a:srgbClr val="FFFF00"/>
                </a:highlight>
                <a:latin typeface="Consolas" panose="020B0609020204030204" pitchFamily="49" charset="0"/>
              </a:rPr>
              <a:t>spring-boot-starter-data-</a:t>
            </a:r>
            <a:r>
              <a:rPr lang="en-US" b="1" dirty="0" err="1">
                <a:highlight>
                  <a:srgbClr val="FFFF00"/>
                </a:highlight>
                <a:latin typeface="Consolas" panose="020B0609020204030204" pitchFamily="49" charset="0"/>
              </a:rPr>
              <a:t>jpa</a:t>
            </a:r>
            <a:r>
              <a:rPr lang="en-US" dirty="0">
                <a:latin typeface="Consolas" panose="020B0609020204030204" pitchFamily="49" charset="0"/>
              </a:rPr>
              <a:t>: Spring Data JPA with Hibernate</a:t>
            </a:r>
          </a:p>
          <a:p>
            <a:r>
              <a:rPr lang="en-US" b="1" dirty="0">
                <a:latin typeface="Consolas" panose="020B0609020204030204" pitchFamily="49" charset="0"/>
              </a:rPr>
              <a:t>spring-boot-starter-cache</a:t>
            </a:r>
            <a:r>
              <a:rPr lang="en-US" dirty="0">
                <a:latin typeface="Consolas" panose="020B0609020204030204" pitchFamily="49" charset="0"/>
              </a:rPr>
              <a:t>: Enabling Spring Framework’s caching support</a:t>
            </a:r>
          </a:p>
          <a:p>
            <a:r>
              <a:rPr lang="en-US" b="1" dirty="0">
                <a:latin typeface="Consolas" panose="020B0609020204030204" pitchFamily="49" charset="0"/>
              </a:rPr>
              <a:t>spring-boot-starter-data-rest</a:t>
            </a:r>
            <a:r>
              <a:rPr lang="en-US" dirty="0">
                <a:latin typeface="Consolas" panose="020B0609020204030204" pitchFamily="49" charset="0"/>
              </a:rPr>
              <a:t>: Expose simple REST services using Spring Data REST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AC8AAE0-1B71-458C-A266-2079E05C18ED}"/>
              </a:ext>
            </a:extLst>
          </p:cNvPr>
          <p:cNvSpPr/>
          <p:nvPr/>
        </p:nvSpPr>
        <p:spPr>
          <a:xfrm>
            <a:off x="3042625" y="1651695"/>
            <a:ext cx="6370516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222635"/>
                </a:solidFill>
                <a:latin typeface="Consolas" panose="020B0609020204030204" pitchFamily="49" charset="0"/>
              </a:rPr>
              <a:t>Spring Boot Starter Parent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Triángulo isósceles 7">
            <a:extLst>
              <a:ext uri="{FF2B5EF4-FFF2-40B4-BE49-F238E27FC236}">
                <a16:creationId xmlns:a16="http://schemas.microsoft.com/office/drawing/2014/main" id="{8B5D9A40-E174-4814-AD8A-93E7010197EE}"/>
              </a:ext>
            </a:extLst>
          </p:cNvPr>
          <p:cNvSpPr/>
          <p:nvPr/>
        </p:nvSpPr>
        <p:spPr>
          <a:xfrm>
            <a:off x="6013671" y="2021027"/>
            <a:ext cx="428425" cy="3693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53A2904-8433-4EBB-B5E5-900464368F4A}"/>
              </a:ext>
            </a:extLst>
          </p:cNvPr>
          <p:cNvCxnSpPr>
            <a:stCxn id="8" idx="3"/>
            <a:endCxn id="6" idx="0"/>
          </p:cNvCxnSpPr>
          <p:nvPr/>
        </p:nvCxnSpPr>
        <p:spPr>
          <a:xfrm>
            <a:off x="6227884" y="2390359"/>
            <a:ext cx="1" cy="35427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643285"/>
      </p:ext>
    </p:extLst>
  </p:cSld>
  <p:clrMapOvr>
    <a:masterClrMapping/>
  </p:clrMapOvr>
</p:sld>
</file>

<file path=ppt/theme/theme1.xml><?xml version="1.0" encoding="utf-8"?>
<a:theme xmlns:a="http://schemas.openxmlformats.org/drawingml/2006/main" name="BIT">
  <a:themeElements>
    <a:clrScheme name="BIT">
      <a:dk1>
        <a:srgbClr val="505150"/>
      </a:dk1>
      <a:lt1>
        <a:srgbClr val="DDDEDD"/>
      </a:lt1>
      <a:dk2>
        <a:srgbClr val="DA281C"/>
      </a:dk2>
      <a:lt2>
        <a:srgbClr val="FFFFFF"/>
      </a:lt2>
      <a:accent1>
        <a:srgbClr val="C0C1BF"/>
      </a:accent1>
      <a:accent2>
        <a:srgbClr val="8D8E8D"/>
      </a:accent2>
      <a:accent3>
        <a:srgbClr val="636463"/>
      </a:accent3>
      <a:accent4>
        <a:srgbClr val="E35E54"/>
      </a:accent4>
      <a:accent5>
        <a:srgbClr val="EC938D"/>
      </a:accent5>
      <a:accent6>
        <a:srgbClr val="F5C9C6"/>
      </a:accent6>
      <a:hlink>
        <a:srgbClr val="505150"/>
      </a:hlink>
      <a:folHlink>
        <a:srgbClr val="A5A6A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Rotis Sans Serif Std" panose="00000500000000000000" pitchFamily="50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Presentacions-BIT</Template>
  <TotalTime>462</TotalTime>
  <Words>591</Words>
  <Application>Microsoft Office PowerPoint</Application>
  <PresentationFormat>Personalizado</PresentationFormat>
  <Paragraphs>140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Arial</vt:lpstr>
      <vt:lpstr>Arial Normal</vt:lpstr>
      <vt:lpstr>Calibri</vt:lpstr>
      <vt:lpstr>Consolas</vt:lpstr>
      <vt:lpstr>Eurostile LT Std</vt:lpstr>
      <vt:lpstr>Rotis Sans Serif Std</vt:lpstr>
      <vt:lpstr>Tahoma</vt:lpstr>
      <vt:lpstr>Times New Roman</vt:lpstr>
      <vt:lpstr>BIT</vt:lpstr>
      <vt:lpstr>Presentación de PowerPoint</vt:lpstr>
      <vt:lpstr>Módulos Spring 5</vt:lpstr>
      <vt:lpstr>Módulos Spring 5</vt:lpstr>
      <vt:lpstr>Artefactos</vt:lpstr>
      <vt:lpstr>Artefactos</vt:lpstr>
      <vt:lpstr>Escenario Spring</vt:lpstr>
      <vt:lpstr>Spring Boot</vt:lpstr>
      <vt:lpstr>Spring Boot Starter Web - Example</vt:lpstr>
      <vt:lpstr>Módulos SpringBoot Starter modules</vt:lpstr>
      <vt:lpstr>Módulos Spring Data</vt:lpstr>
      <vt:lpstr>Módulos SpringBoot 2 Reactive</vt:lpstr>
      <vt:lpstr>Anotaciones Spring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MI1562-1-API</dc:title>
  <dc:creator>Akio Numa</dc:creator>
  <cp:lastModifiedBy>ricardo</cp:lastModifiedBy>
  <cp:revision>65</cp:revision>
  <dcterms:created xsi:type="dcterms:W3CDTF">2018-06-14T07:58:00Z</dcterms:created>
  <dcterms:modified xsi:type="dcterms:W3CDTF">2019-10-03T04:49:02Z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0x01010057261EC1407599479363CA83EA352CDA</vt:lpwstr>
  </property>
  <property fmtid="{D5CDD505-2E9C-101B-9397-08002B2CF9AE}" pid="3" name="KSOProductBuildVer">
    <vt:lpwstr>3082-11.2.0.8339</vt:lpwstr>
  </property>
</Properties>
</file>